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8" r:id="rId2"/>
    <p:sldId id="260" r:id="rId3"/>
    <p:sldId id="259" r:id="rId4"/>
    <p:sldId id="262" r:id="rId5"/>
    <p:sldId id="261" r:id="rId6"/>
    <p:sldId id="263" r:id="rId7"/>
    <p:sldId id="264" r:id="rId8"/>
    <p:sldId id="265" r:id="rId9"/>
    <p:sldId id="267" r:id="rId10"/>
    <p:sldId id="266" r:id="rId11"/>
    <p:sldId id="268" r:id="rId12"/>
    <p:sldId id="269" r:id="rId13"/>
    <p:sldId id="270" r:id="rId14"/>
    <p:sldId id="271" r:id="rId15"/>
    <p:sldId id="273" r:id="rId16"/>
    <p:sldId id="272"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FFD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1" autoAdjust="0"/>
    <p:restoredTop sz="94660"/>
  </p:normalViewPr>
  <p:slideViewPr>
    <p:cSldViewPr snapToGrid="0">
      <p:cViewPr varScale="1">
        <p:scale>
          <a:sx n="105" d="100"/>
          <a:sy n="105" d="100"/>
        </p:scale>
        <p:origin x="66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8BAAB1-B95E-485E-85C7-361782B7694D}"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GB"/>
        </a:p>
      </dgm:t>
    </dgm:pt>
    <dgm:pt modelId="{70A0EDA5-4F8C-40A1-A4DC-6846BAE8D353}">
      <dgm:prSet phldrT="[Text]"/>
      <dgm:spPr/>
      <dgm:t>
        <a:bodyPr/>
        <a:lstStyle/>
        <a:p>
          <a:r>
            <a:rPr lang="en-GB" b="1" dirty="0"/>
            <a:t>Categories of Harm</a:t>
          </a:r>
        </a:p>
      </dgm:t>
    </dgm:pt>
    <dgm:pt modelId="{032979F9-1876-4CB3-8E36-ED1BA95EA335}" type="parTrans" cxnId="{5D619FAF-393F-4FD7-B4DA-B526DC85B654}">
      <dgm:prSet/>
      <dgm:spPr/>
      <dgm:t>
        <a:bodyPr/>
        <a:lstStyle/>
        <a:p>
          <a:endParaRPr lang="en-GB"/>
        </a:p>
      </dgm:t>
    </dgm:pt>
    <dgm:pt modelId="{F9CEB2E9-B328-432A-BA07-D0F7F294F7EE}" type="sibTrans" cxnId="{5D619FAF-393F-4FD7-B4DA-B526DC85B654}">
      <dgm:prSet/>
      <dgm:spPr/>
      <dgm:t>
        <a:bodyPr/>
        <a:lstStyle/>
        <a:p>
          <a:endParaRPr lang="en-GB"/>
        </a:p>
      </dgm:t>
    </dgm:pt>
    <dgm:pt modelId="{62E5BEB8-F68D-4C1F-9000-45C53C09603A}">
      <dgm:prSet phldrT="[Text]" custT="1"/>
      <dgm:spPr/>
      <dgm:t>
        <a:bodyPr/>
        <a:lstStyle/>
        <a:p>
          <a:pPr algn="ctr"/>
          <a:endParaRPr lang="en-GB" sz="2000" b="1" dirty="0">
            <a:latin typeface="Aptos Display" panose="020B0004020202020204" pitchFamily="34" charset="0"/>
          </a:endParaRPr>
        </a:p>
        <a:p>
          <a:pPr algn="ctr"/>
          <a:r>
            <a:rPr lang="en-GB" sz="2000" b="1" dirty="0">
              <a:solidFill>
                <a:schemeClr val="bg1"/>
              </a:solidFill>
              <a:latin typeface="Aptos Display" panose="020B0004020202020204" pitchFamily="34" charset="0"/>
            </a:rPr>
            <a:t>Emotional</a:t>
          </a:r>
        </a:p>
        <a:p>
          <a:pPr algn="ctr"/>
          <a:r>
            <a:rPr lang="en-GB" sz="1700" b="1" i="0" dirty="0">
              <a:effectLst/>
              <a:latin typeface="Aptos Display" panose="020B0004020202020204" pitchFamily="34" charset="0"/>
            </a:rPr>
            <a:t>Persistent emotional maltreatment of a child, which can negatively impact their self-esteem, emotional development, and mental health. It may involve constant criticism, threats, or manipulation. </a:t>
          </a:r>
          <a:endParaRPr lang="en-GB" sz="1700" b="1" dirty="0">
            <a:latin typeface="Aptos Display" panose="020B0004020202020204" pitchFamily="34" charset="0"/>
          </a:endParaRPr>
        </a:p>
      </dgm:t>
    </dgm:pt>
    <dgm:pt modelId="{A2731F75-9E5C-4429-B3B8-AA9D81343B20}" type="parTrans" cxnId="{DED5E5E1-8618-4E7B-AB3B-3FE0EB89A288}">
      <dgm:prSet/>
      <dgm:spPr/>
      <dgm:t>
        <a:bodyPr/>
        <a:lstStyle/>
        <a:p>
          <a:endParaRPr lang="en-GB"/>
        </a:p>
      </dgm:t>
    </dgm:pt>
    <dgm:pt modelId="{EBE3E8EE-8DE8-45FF-8D07-38ACFC99895F}" type="sibTrans" cxnId="{DED5E5E1-8618-4E7B-AB3B-3FE0EB89A288}">
      <dgm:prSet/>
      <dgm:spPr/>
      <dgm:t>
        <a:bodyPr/>
        <a:lstStyle/>
        <a:p>
          <a:endParaRPr lang="en-GB"/>
        </a:p>
      </dgm:t>
    </dgm:pt>
    <dgm:pt modelId="{9BC162AF-86FE-4E9A-ABB2-C275BCCF5D61}">
      <dgm:prSet phldrT="[Text]" custT="1"/>
      <dgm:spPr/>
      <dgm:t>
        <a:bodyPr/>
        <a:lstStyle/>
        <a:p>
          <a:r>
            <a:rPr lang="en-GB" sz="2000" b="1" dirty="0">
              <a:solidFill>
                <a:schemeClr val="bg1"/>
              </a:solidFill>
              <a:latin typeface="Aptos Display" panose="020B0004020202020204" pitchFamily="34" charset="0"/>
            </a:rPr>
            <a:t>Physical</a:t>
          </a:r>
        </a:p>
        <a:p>
          <a:r>
            <a:rPr lang="en-GB" sz="1700" b="1" i="0" dirty="0">
              <a:effectLst/>
              <a:latin typeface="Aptos Display" panose="020B0004020202020204" pitchFamily="34" charset="0"/>
            </a:rPr>
            <a:t>This involves any intentional physical harm to a child, such as hitting, shaking, burning, or poisoning. It also includes failing to protect a child from such harm.</a:t>
          </a:r>
          <a:endParaRPr lang="en-GB" sz="1700" b="1" dirty="0">
            <a:latin typeface="Aptos Display" panose="020B0004020202020204" pitchFamily="34" charset="0"/>
          </a:endParaRPr>
        </a:p>
      </dgm:t>
    </dgm:pt>
    <dgm:pt modelId="{FF84E7E4-EE6D-4C24-B0B5-E74B7EAF41D6}" type="parTrans" cxnId="{D8FC4778-D630-46A9-99BA-A0626C02BAF4}">
      <dgm:prSet/>
      <dgm:spPr/>
      <dgm:t>
        <a:bodyPr/>
        <a:lstStyle/>
        <a:p>
          <a:endParaRPr lang="en-GB"/>
        </a:p>
      </dgm:t>
    </dgm:pt>
    <dgm:pt modelId="{2D76E937-DC89-42C2-9048-EA0A11AFF562}" type="sibTrans" cxnId="{D8FC4778-D630-46A9-99BA-A0626C02BAF4}">
      <dgm:prSet/>
      <dgm:spPr/>
      <dgm:t>
        <a:bodyPr/>
        <a:lstStyle/>
        <a:p>
          <a:endParaRPr lang="en-GB"/>
        </a:p>
      </dgm:t>
    </dgm:pt>
    <dgm:pt modelId="{D80A87B7-285C-4B0B-BFDE-6DFEED09797B}">
      <dgm:prSet phldrT="[Text]" custT="1"/>
      <dgm:spPr/>
      <dgm:t>
        <a:bodyPr/>
        <a:lstStyle/>
        <a:p>
          <a:r>
            <a:rPr lang="en-GB" sz="2000" b="1" dirty="0">
              <a:solidFill>
                <a:schemeClr val="bg1"/>
              </a:solidFill>
              <a:latin typeface="Aptos Display" panose="020B0004020202020204" pitchFamily="34" charset="0"/>
            </a:rPr>
            <a:t>Neglect</a:t>
          </a:r>
        </a:p>
        <a:p>
          <a:r>
            <a:rPr lang="en-GB" sz="1700" b="1" i="0" dirty="0">
              <a:effectLst/>
              <a:latin typeface="Aptos Display" panose="020B0004020202020204" pitchFamily="34" charset="0"/>
            </a:rPr>
            <a:t>Failure to meet a child's basic needs, including physical, emotional, and educational needs. Neglect can involve inadequate food, clothing, shelter, or healthcare, as well as a lack of supervision or emotional support. </a:t>
          </a:r>
          <a:endParaRPr lang="en-GB" sz="1700" b="1" dirty="0">
            <a:latin typeface="Aptos Display" panose="020B0004020202020204" pitchFamily="34" charset="0"/>
          </a:endParaRPr>
        </a:p>
        <a:p>
          <a:endParaRPr lang="en-GB" sz="1600" dirty="0"/>
        </a:p>
      </dgm:t>
    </dgm:pt>
    <dgm:pt modelId="{8D5A1406-F833-4796-84DF-D70319239ED7}" type="parTrans" cxnId="{303C433D-9CFB-4CDE-898C-BE7005E42E52}">
      <dgm:prSet/>
      <dgm:spPr/>
      <dgm:t>
        <a:bodyPr/>
        <a:lstStyle/>
        <a:p>
          <a:endParaRPr lang="en-GB"/>
        </a:p>
      </dgm:t>
    </dgm:pt>
    <dgm:pt modelId="{22F1A8C1-1F0C-4F29-9DA3-D10D383DA3E1}" type="sibTrans" cxnId="{303C433D-9CFB-4CDE-898C-BE7005E42E52}">
      <dgm:prSet/>
      <dgm:spPr/>
      <dgm:t>
        <a:bodyPr/>
        <a:lstStyle/>
        <a:p>
          <a:endParaRPr lang="en-GB"/>
        </a:p>
      </dgm:t>
    </dgm:pt>
    <dgm:pt modelId="{2B548E2E-C0A2-424F-AB90-F7DBAAAB57D3}">
      <dgm:prSet phldrT="[Text]" custT="1"/>
      <dgm:spPr/>
      <dgm:t>
        <a:bodyPr/>
        <a:lstStyle/>
        <a:p>
          <a:r>
            <a:rPr lang="en-GB" sz="2000" b="1" dirty="0">
              <a:solidFill>
                <a:schemeClr val="bg1"/>
              </a:solidFill>
              <a:latin typeface="Aptos Display" panose="020B0004020202020204" pitchFamily="34" charset="0"/>
            </a:rPr>
            <a:t>Sexual</a:t>
          </a:r>
        </a:p>
        <a:p>
          <a:r>
            <a:rPr lang="en-GB" sz="1700" b="1" i="0" dirty="0">
              <a:effectLst/>
              <a:latin typeface="Aptos Display" panose="020B0004020202020204" pitchFamily="34" charset="0"/>
            </a:rPr>
            <a:t>This encompasses any sexual act or exploitation of a child, including sexual contact, exposure, or coercion. </a:t>
          </a:r>
        </a:p>
        <a:p>
          <a:endParaRPr lang="en-GB" sz="1700" b="0" i="0" dirty="0">
            <a:effectLst/>
            <a:latin typeface="Aptos Display" panose="020B0004020202020204" pitchFamily="34" charset="0"/>
          </a:endParaRPr>
        </a:p>
        <a:p>
          <a:endParaRPr lang="en-GB" sz="1700" b="0" i="0" dirty="0">
            <a:effectLst/>
            <a:latin typeface="Aptos Display" panose="020B0004020202020204" pitchFamily="34" charset="0"/>
          </a:endParaRPr>
        </a:p>
        <a:p>
          <a:endParaRPr lang="en-GB" sz="1700" dirty="0">
            <a:latin typeface="Aptos Display" panose="020B0004020202020204" pitchFamily="34" charset="0"/>
          </a:endParaRPr>
        </a:p>
      </dgm:t>
    </dgm:pt>
    <dgm:pt modelId="{A5D27569-43BF-4710-8A08-8E64C71CE36C}" type="parTrans" cxnId="{5D5D07A6-249F-47FB-BCB9-77C752F95225}">
      <dgm:prSet/>
      <dgm:spPr/>
      <dgm:t>
        <a:bodyPr/>
        <a:lstStyle/>
        <a:p>
          <a:endParaRPr lang="en-GB"/>
        </a:p>
      </dgm:t>
    </dgm:pt>
    <dgm:pt modelId="{7DD64FB1-100F-4400-A055-D058A56DB4CE}" type="sibTrans" cxnId="{5D5D07A6-249F-47FB-BCB9-77C752F95225}">
      <dgm:prSet/>
      <dgm:spPr/>
      <dgm:t>
        <a:bodyPr/>
        <a:lstStyle/>
        <a:p>
          <a:endParaRPr lang="en-GB"/>
        </a:p>
      </dgm:t>
    </dgm:pt>
    <dgm:pt modelId="{F73CB536-E4AA-42DF-A925-336BA0145BE9}" type="pres">
      <dgm:prSet presAssocID="{FF8BAAB1-B95E-485E-85C7-361782B7694D}" presName="diagram" presStyleCnt="0">
        <dgm:presLayoutVars>
          <dgm:chMax val="1"/>
          <dgm:dir/>
          <dgm:animLvl val="ctr"/>
          <dgm:resizeHandles val="exact"/>
        </dgm:presLayoutVars>
      </dgm:prSet>
      <dgm:spPr/>
    </dgm:pt>
    <dgm:pt modelId="{AF9747EF-F90C-4859-AC41-8A8582F22C50}" type="pres">
      <dgm:prSet presAssocID="{FF8BAAB1-B95E-485E-85C7-361782B7694D}" presName="matrix" presStyleCnt="0"/>
      <dgm:spPr/>
    </dgm:pt>
    <dgm:pt modelId="{3B9DF74A-374B-4BD4-B4CA-759322DB9270}" type="pres">
      <dgm:prSet presAssocID="{FF8BAAB1-B95E-485E-85C7-361782B7694D}" presName="tile1" presStyleLbl="node1" presStyleIdx="0" presStyleCnt="4"/>
      <dgm:spPr/>
    </dgm:pt>
    <dgm:pt modelId="{D37752FE-9084-4D30-BF91-529EBECD0204}" type="pres">
      <dgm:prSet presAssocID="{FF8BAAB1-B95E-485E-85C7-361782B7694D}" presName="tile1text" presStyleLbl="node1" presStyleIdx="0" presStyleCnt="4">
        <dgm:presLayoutVars>
          <dgm:chMax val="0"/>
          <dgm:chPref val="0"/>
          <dgm:bulletEnabled val="1"/>
        </dgm:presLayoutVars>
      </dgm:prSet>
      <dgm:spPr/>
    </dgm:pt>
    <dgm:pt modelId="{6377CCCF-4B57-4428-AC1D-25909BD6E26C}" type="pres">
      <dgm:prSet presAssocID="{FF8BAAB1-B95E-485E-85C7-361782B7694D}" presName="tile2" presStyleLbl="node1" presStyleIdx="1" presStyleCnt="4"/>
      <dgm:spPr/>
    </dgm:pt>
    <dgm:pt modelId="{7A3D97E9-6445-47FD-8175-64A5E9463505}" type="pres">
      <dgm:prSet presAssocID="{FF8BAAB1-B95E-485E-85C7-361782B7694D}" presName="tile2text" presStyleLbl="node1" presStyleIdx="1" presStyleCnt="4">
        <dgm:presLayoutVars>
          <dgm:chMax val="0"/>
          <dgm:chPref val="0"/>
          <dgm:bulletEnabled val="1"/>
        </dgm:presLayoutVars>
      </dgm:prSet>
      <dgm:spPr/>
    </dgm:pt>
    <dgm:pt modelId="{F0E9B8CE-4645-4238-8C23-F246F7BF0D86}" type="pres">
      <dgm:prSet presAssocID="{FF8BAAB1-B95E-485E-85C7-361782B7694D}" presName="tile3" presStyleLbl="node1" presStyleIdx="2" presStyleCnt="4"/>
      <dgm:spPr/>
    </dgm:pt>
    <dgm:pt modelId="{C0FAB3FE-6DD2-4576-AEF1-84D2F7C14C3B}" type="pres">
      <dgm:prSet presAssocID="{FF8BAAB1-B95E-485E-85C7-361782B7694D}" presName="tile3text" presStyleLbl="node1" presStyleIdx="2" presStyleCnt="4">
        <dgm:presLayoutVars>
          <dgm:chMax val="0"/>
          <dgm:chPref val="0"/>
          <dgm:bulletEnabled val="1"/>
        </dgm:presLayoutVars>
      </dgm:prSet>
      <dgm:spPr/>
    </dgm:pt>
    <dgm:pt modelId="{1C3E5407-442E-4146-9681-5AA3471A2F36}" type="pres">
      <dgm:prSet presAssocID="{FF8BAAB1-B95E-485E-85C7-361782B7694D}" presName="tile4" presStyleLbl="node1" presStyleIdx="3" presStyleCnt="4"/>
      <dgm:spPr/>
    </dgm:pt>
    <dgm:pt modelId="{D96FAD75-CDDC-4ECD-A065-1313C0B23F3C}" type="pres">
      <dgm:prSet presAssocID="{FF8BAAB1-B95E-485E-85C7-361782B7694D}" presName="tile4text" presStyleLbl="node1" presStyleIdx="3" presStyleCnt="4">
        <dgm:presLayoutVars>
          <dgm:chMax val="0"/>
          <dgm:chPref val="0"/>
          <dgm:bulletEnabled val="1"/>
        </dgm:presLayoutVars>
      </dgm:prSet>
      <dgm:spPr/>
    </dgm:pt>
    <dgm:pt modelId="{281E725E-0E50-477F-808B-05D146AB058E}" type="pres">
      <dgm:prSet presAssocID="{FF8BAAB1-B95E-485E-85C7-361782B7694D}" presName="centerTile" presStyleLbl="fgShp" presStyleIdx="0" presStyleCnt="1" custScaleX="92906" custScaleY="82050">
        <dgm:presLayoutVars>
          <dgm:chMax val="0"/>
          <dgm:chPref val="0"/>
        </dgm:presLayoutVars>
      </dgm:prSet>
      <dgm:spPr/>
    </dgm:pt>
  </dgm:ptLst>
  <dgm:cxnLst>
    <dgm:cxn modelId="{389E690D-D801-4610-8760-9F09B30D894F}" type="presOf" srcId="{9BC162AF-86FE-4E9A-ABB2-C275BCCF5D61}" destId="{6377CCCF-4B57-4428-AC1D-25909BD6E26C}" srcOrd="0" destOrd="0" presId="urn:microsoft.com/office/officeart/2005/8/layout/matrix1"/>
    <dgm:cxn modelId="{3C6D9521-EC8D-4E42-9B95-38ECA70EB489}" type="presOf" srcId="{9BC162AF-86FE-4E9A-ABB2-C275BCCF5D61}" destId="{7A3D97E9-6445-47FD-8175-64A5E9463505}" srcOrd="1" destOrd="0" presId="urn:microsoft.com/office/officeart/2005/8/layout/matrix1"/>
    <dgm:cxn modelId="{303C433D-9CFB-4CDE-898C-BE7005E42E52}" srcId="{70A0EDA5-4F8C-40A1-A4DC-6846BAE8D353}" destId="{D80A87B7-285C-4B0B-BFDE-6DFEED09797B}" srcOrd="2" destOrd="0" parTransId="{8D5A1406-F833-4796-84DF-D70319239ED7}" sibTransId="{22F1A8C1-1F0C-4F29-9DA3-D10D383DA3E1}"/>
    <dgm:cxn modelId="{0E19C45B-D2B7-4951-A788-917B70896FBB}" type="presOf" srcId="{70A0EDA5-4F8C-40A1-A4DC-6846BAE8D353}" destId="{281E725E-0E50-477F-808B-05D146AB058E}" srcOrd="0" destOrd="0" presId="urn:microsoft.com/office/officeart/2005/8/layout/matrix1"/>
    <dgm:cxn modelId="{457B0D6E-486A-43EB-8ADE-9080711BD0BF}" type="presOf" srcId="{62E5BEB8-F68D-4C1F-9000-45C53C09603A}" destId="{D37752FE-9084-4D30-BF91-529EBECD0204}" srcOrd="1" destOrd="0" presId="urn:microsoft.com/office/officeart/2005/8/layout/matrix1"/>
    <dgm:cxn modelId="{A1B3FD54-0868-4679-832E-2982F777F3D9}" type="presOf" srcId="{D80A87B7-285C-4B0B-BFDE-6DFEED09797B}" destId="{F0E9B8CE-4645-4238-8C23-F246F7BF0D86}" srcOrd="0" destOrd="0" presId="urn:microsoft.com/office/officeart/2005/8/layout/matrix1"/>
    <dgm:cxn modelId="{EA819677-3AE5-42E0-9EFE-023D79AD93F6}" type="presOf" srcId="{62E5BEB8-F68D-4C1F-9000-45C53C09603A}" destId="{3B9DF74A-374B-4BD4-B4CA-759322DB9270}" srcOrd="0" destOrd="0" presId="urn:microsoft.com/office/officeart/2005/8/layout/matrix1"/>
    <dgm:cxn modelId="{D8FC4778-D630-46A9-99BA-A0626C02BAF4}" srcId="{70A0EDA5-4F8C-40A1-A4DC-6846BAE8D353}" destId="{9BC162AF-86FE-4E9A-ABB2-C275BCCF5D61}" srcOrd="1" destOrd="0" parTransId="{FF84E7E4-EE6D-4C24-B0B5-E74B7EAF41D6}" sibTransId="{2D76E937-DC89-42C2-9048-EA0A11AFF562}"/>
    <dgm:cxn modelId="{4F6B3C90-97EF-4D9F-A5E9-F7F02D453620}" type="presOf" srcId="{2B548E2E-C0A2-424F-AB90-F7DBAAAB57D3}" destId="{1C3E5407-442E-4146-9681-5AA3471A2F36}" srcOrd="0" destOrd="0" presId="urn:microsoft.com/office/officeart/2005/8/layout/matrix1"/>
    <dgm:cxn modelId="{02FD2194-7EE5-46CC-88C1-6CFD8D6E009D}" type="presOf" srcId="{FF8BAAB1-B95E-485E-85C7-361782B7694D}" destId="{F73CB536-E4AA-42DF-A925-336BA0145BE9}" srcOrd="0" destOrd="0" presId="urn:microsoft.com/office/officeart/2005/8/layout/matrix1"/>
    <dgm:cxn modelId="{5D5D07A6-249F-47FB-BCB9-77C752F95225}" srcId="{70A0EDA5-4F8C-40A1-A4DC-6846BAE8D353}" destId="{2B548E2E-C0A2-424F-AB90-F7DBAAAB57D3}" srcOrd="3" destOrd="0" parTransId="{A5D27569-43BF-4710-8A08-8E64C71CE36C}" sibTransId="{7DD64FB1-100F-4400-A055-D058A56DB4CE}"/>
    <dgm:cxn modelId="{5D619FAF-393F-4FD7-B4DA-B526DC85B654}" srcId="{FF8BAAB1-B95E-485E-85C7-361782B7694D}" destId="{70A0EDA5-4F8C-40A1-A4DC-6846BAE8D353}" srcOrd="0" destOrd="0" parTransId="{032979F9-1876-4CB3-8E36-ED1BA95EA335}" sibTransId="{F9CEB2E9-B328-432A-BA07-D0F7F294F7EE}"/>
    <dgm:cxn modelId="{6B139CCD-87BD-4EE2-9BEA-DB05E26F57F2}" type="presOf" srcId="{2B548E2E-C0A2-424F-AB90-F7DBAAAB57D3}" destId="{D96FAD75-CDDC-4ECD-A065-1313C0B23F3C}" srcOrd="1" destOrd="0" presId="urn:microsoft.com/office/officeart/2005/8/layout/matrix1"/>
    <dgm:cxn modelId="{DED5E5E1-8618-4E7B-AB3B-3FE0EB89A288}" srcId="{70A0EDA5-4F8C-40A1-A4DC-6846BAE8D353}" destId="{62E5BEB8-F68D-4C1F-9000-45C53C09603A}" srcOrd="0" destOrd="0" parTransId="{A2731F75-9E5C-4429-B3B8-AA9D81343B20}" sibTransId="{EBE3E8EE-8DE8-45FF-8D07-38ACFC99895F}"/>
    <dgm:cxn modelId="{2AC315F9-13D4-448B-9FB8-E5CB4D98EFC0}" type="presOf" srcId="{D80A87B7-285C-4B0B-BFDE-6DFEED09797B}" destId="{C0FAB3FE-6DD2-4576-AEF1-84D2F7C14C3B}" srcOrd="1" destOrd="0" presId="urn:microsoft.com/office/officeart/2005/8/layout/matrix1"/>
    <dgm:cxn modelId="{9F64510F-EF9E-4E1A-99CE-2DC404F2F306}" type="presParOf" srcId="{F73CB536-E4AA-42DF-A925-336BA0145BE9}" destId="{AF9747EF-F90C-4859-AC41-8A8582F22C50}" srcOrd="0" destOrd="0" presId="urn:microsoft.com/office/officeart/2005/8/layout/matrix1"/>
    <dgm:cxn modelId="{10F509B4-3AA0-48E2-9857-272497CE75F7}" type="presParOf" srcId="{AF9747EF-F90C-4859-AC41-8A8582F22C50}" destId="{3B9DF74A-374B-4BD4-B4CA-759322DB9270}" srcOrd="0" destOrd="0" presId="urn:microsoft.com/office/officeart/2005/8/layout/matrix1"/>
    <dgm:cxn modelId="{23C78021-7E63-457B-9B91-EDC4BE2A64AF}" type="presParOf" srcId="{AF9747EF-F90C-4859-AC41-8A8582F22C50}" destId="{D37752FE-9084-4D30-BF91-529EBECD0204}" srcOrd="1" destOrd="0" presId="urn:microsoft.com/office/officeart/2005/8/layout/matrix1"/>
    <dgm:cxn modelId="{E1118E0E-83D7-453D-A5DF-4111280C906E}" type="presParOf" srcId="{AF9747EF-F90C-4859-AC41-8A8582F22C50}" destId="{6377CCCF-4B57-4428-AC1D-25909BD6E26C}" srcOrd="2" destOrd="0" presId="urn:microsoft.com/office/officeart/2005/8/layout/matrix1"/>
    <dgm:cxn modelId="{5DC92A35-BE89-445C-A325-8BB5B32C1FE0}" type="presParOf" srcId="{AF9747EF-F90C-4859-AC41-8A8582F22C50}" destId="{7A3D97E9-6445-47FD-8175-64A5E9463505}" srcOrd="3" destOrd="0" presId="urn:microsoft.com/office/officeart/2005/8/layout/matrix1"/>
    <dgm:cxn modelId="{E2B9ACF0-18F0-49D0-B81A-15985BE34552}" type="presParOf" srcId="{AF9747EF-F90C-4859-AC41-8A8582F22C50}" destId="{F0E9B8CE-4645-4238-8C23-F246F7BF0D86}" srcOrd="4" destOrd="0" presId="urn:microsoft.com/office/officeart/2005/8/layout/matrix1"/>
    <dgm:cxn modelId="{19EEC523-8193-403E-BA83-A40E447B94D8}" type="presParOf" srcId="{AF9747EF-F90C-4859-AC41-8A8582F22C50}" destId="{C0FAB3FE-6DD2-4576-AEF1-84D2F7C14C3B}" srcOrd="5" destOrd="0" presId="urn:microsoft.com/office/officeart/2005/8/layout/matrix1"/>
    <dgm:cxn modelId="{0E2450F0-D775-4965-B0DA-C8D09210B11E}" type="presParOf" srcId="{AF9747EF-F90C-4859-AC41-8A8582F22C50}" destId="{1C3E5407-442E-4146-9681-5AA3471A2F36}" srcOrd="6" destOrd="0" presId="urn:microsoft.com/office/officeart/2005/8/layout/matrix1"/>
    <dgm:cxn modelId="{D01FAC88-0097-4F20-8F5F-9E071AEE5DBE}" type="presParOf" srcId="{AF9747EF-F90C-4859-AC41-8A8582F22C50}" destId="{D96FAD75-CDDC-4ECD-A065-1313C0B23F3C}" srcOrd="7" destOrd="0" presId="urn:microsoft.com/office/officeart/2005/8/layout/matrix1"/>
    <dgm:cxn modelId="{0FCDD723-C9AA-4CCD-9E0B-FD0BC50F8FDE}" type="presParOf" srcId="{F73CB536-E4AA-42DF-A925-336BA0145BE9}" destId="{281E725E-0E50-477F-808B-05D146AB058E}"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8AA1ED-EACC-48C6-BEE5-F33F67DA5EEB}" type="doc">
      <dgm:prSet loTypeId="urn:microsoft.com/office/officeart/2005/8/layout/radial3" loCatId="relationship" qsTypeId="urn:microsoft.com/office/officeart/2005/8/quickstyle/simple1" qsCatId="simple" csTypeId="urn:microsoft.com/office/officeart/2005/8/colors/colorful2" csCatId="colorful" phldr="1"/>
      <dgm:spPr/>
      <dgm:t>
        <a:bodyPr/>
        <a:lstStyle/>
        <a:p>
          <a:endParaRPr lang="en-GB"/>
        </a:p>
      </dgm:t>
    </dgm:pt>
    <dgm:pt modelId="{C398A553-E2FA-4779-953B-A4606933E380}">
      <dgm:prSet phldrT="[Text]"/>
      <dgm:spPr>
        <a:xfrm>
          <a:off x="1858006" y="1457727"/>
          <a:ext cx="1511643" cy="1662817"/>
        </a:xfrm>
        <a:prstGeom prst="ellipse">
          <a:avLst/>
        </a:prstGeom>
      </dgm:spPr>
      <dgm:t>
        <a:bodyPr/>
        <a:lstStyle/>
        <a:p>
          <a:pPr>
            <a:buNone/>
          </a:pPr>
          <a:r>
            <a:rPr lang="en-GB">
              <a:latin typeface="Arial Rounded MT Bold" panose="020F0704030504030204" pitchFamily="34" charset="0"/>
              <a:ea typeface="+mn-ea"/>
              <a:cs typeface="+mn-cs"/>
            </a:rPr>
            <a:t>The Professional Network</a:t>
          </a:r>
          <a:endParaRPr lang="en-GB" dirty="0">
            <a:latin typeface="Arial Rounded MT Bold" panose="020F0704030504030204" pitchFamily="34" charset="0"/>
            <a:ea typeface="+mn-ea"/>
            <a:cs typeface="+mn-cs"/>
          </a:endParaRPr>
        </a:p>
      </dgm:t>
    </dgm:pt>
    <dgm:pt modelId="{F3FD9B5A-C9C4-47EA-AD4A-5C6432CBB4D1}" type="parTrans" cxnId="{C9B441DD-91D5-4A44-9B85-AB05CB44AD89}">
      <dgm:prSet/>
      <dgm:spPr/>
      <dgm:t>
        <a:bodyPr/>
        <a:lstStyle/>
        <a:p>
          <a:endParaRPr lang="en-GB"/>
        </a:p>
      </dgm:t>
    </dgm:pt>
    <dgm:pt modelId="{7758CC36-55B9-44EA-9CCE-77D48E5AA1DD}" type="sibTrans" cxnId="{C9B441DD-91D5-4A44-9B85-AB05CB44AD89}">
      <dgm:prSet/>
      <dgm:spPr/>
      <dgm:t>
        <a:bodyPr/>
        <a:lstStyle/>
        <a:p>
          <a:endParaRPr lang="en-GB"/>
        </a:p>
      </dgm:t>
    </dgm:pt>
    <dgm:pt modelId="{6E0BB492-ABB1-4A3B-80AB-F19FDF8DC10F}">
      <dgm:prSet phldrT="[Text]"/>
      <dgm:spPr>
        <a:xfrm>
          <a:off x="2030020" y="17654"/>
          <a:ext cx="1183078" cy="1183078"/>
        </a:xfrm>
        <a:prstGeom prst="ellipse">
          <a:avLst/>
        </a:prstGeom>
      </dgm:spPr>
      <dgm:t>
        <a:bodyPr/>
        <a:lstStyle/>
        <a:p>
          <a:pPr>
            <a:buNone/>
          </a:pPr>
          <a:r>
            <a:rPr lang="en-GB" dirty="0">
              <a:latin typeface="Arial Rounded MT Bold" panose="020F0704030504030204" pitchFamily="34" charset="0"/>
              <a:ea typeface="+mn-ea"/>
              <a:cs typeface="+mn-cs"/>
            </a:rPr>
            <a:t>School Nurse</a:t>
          </a:r>
        </a:p>
      </dgm:t>
    </dgm:pt>
    <dgm:pt modelId="{A2BEF69F-91BC-4FF3-AF7C-BA39B891D8F9}" type="parTrans" cxnId="{A667E10D-EFFB-4EB6-946B-49DFA464C21D}">
      <dgm:prSet/>
      <dgm:spPr/>
      <dgm:t>
        <a:bodyPr/>
        <a:lstStyle/>
        <a:p>
          <a:endParaRPr lang="en-GB"/>
        </a:p>
      </dgm:t>
    </dgm:pt>
    <dgm:pt modelId="{3F39FF7F-D12E-4A7A-B94C-5662AD86A094}" type="sibTrans" cxnId="{A667E10D-EFFB-4EB6-946B-49DFA464C21D}">
      <dgm:prSet/>
      <dgm:spPr/>
      <dgm:t>
        <a:bodyPr/>
        <a:lstStyle/>
        <a:p>
          <a:endParaRPr lang="en-GB"/>
        </a:p>
      </dgm:t>
    </dgm:pt>
    <dgm:pt modelId="{E72F5589-2F3B-445B-BAF9-B226558331A8}">
      <dgm:prSet phldrT="[Text]"/>
      <dgm:spPr>
        <a:xfrm>
          <a:off x="2938756" y="284483"/>
          <a:ext cx="1183078" cy="1183078"/>
        </a:xfrm>
        <a:prstGeom prst="ellipse">
          <a:avLst/>
        </a:prstGeom>
      </dgm:spPr>
      <dgm:t>
        <a:bodyPr/>
        <a:lstStyle/>
        <a:p>
          <a:pPr>
            <a:buNone/>
          </a:pPr>
          <a:r>
            <a:rPr lang="en-GB">
              <a:latin typeface="Arial Rounded MT Bold" panose="020F0704030504030204" pitchFamily="34" charset="0"/>
              <a:ea typeface="+mn-ea"/>
              <a:cs typeface="+mn-cs"/>
            </a:rPr>
            <a:t>Health Visitor</a:t>
          </a:r>
          <a:endParaRPr lang="en-GB" dirty="0">
            <a:latin typeface="Arial Rounded MT Bold" panose="020F0704030504030204" pitchFamily="34" charset="0"/>
            <a:ea typeface="+mn-ea"/>
            <a:cs typeface="+mn-cs"/>
          </a:endParaRPr>
        </a:p>
      </dgm:t>
    </dgm:pt>
    <dgm:pt modelId="{AA874CA7-8494-4984-B31D-D5CF04F61E97}" type="parTrans" cxnId="{936DBA4A-40D6-4DE6-B592-7107A9BD5D6E}">
      <dgm:prSet/>
      <dgm:spPr/>
      <dgm:t>
        <a:bodyPr/>
        <a:lstStyle/>
        <a:p>
          <a:endParaRPr lang="en-GB"/>
        </a:p>
      </dgm:t>
    </dgm:pt>
    <dgm:pt modelId="{2F7A6E3F-714B-440C-BFC3-1211EBDE8E94}" type="sibTrans" cxnId="{936DBA4A-40D6-4DE6-B592-7107A9BD5D6E}">
      <dgm:prSet/>
      <dgm:spPr/>
      <dgm:t>
        <a:bodyPr/>
        <a:lstStyle/>
        <a:p>
          <a:endParaRPr lang="en-GB"/>
        </a:p>
      </dgm:t>
    </dgm:pt>
    <dgm:pt modelId="{06700E50-A3FB-4627-A584-0F16D93A1A68}">
      <dgm:prSet phldrT="[Text]"/>
      <dgm:spPr>
        <a:xfrm>
          <a:off x="3564974" y="984439"/>
          <a:ext cx="1183078" cy="1183078"/>
        </a:xfrm>
        <a:prstGeom prst="ellipse">
          <a:avLst/>
        </a:prstGeom>
      </dgm:spPr>
      <dgm:t>
        <a:bodyPr/>
        <a:lstStyle/>
        <a:p>
          <a:pPr>
            <a:buNone/>
          </a:pPr>
          <a:r>
            <a:rPr lang="en-GB">
              <a:latin typeface="Arial Rounded MT Bold" panose="020F0704030504030204" pitchFamily="34" charset="0"/>
              <a:ea typeface="+mn-ea"/>
              <a:cs typeface="+mn-cs"/>
            </a:rPr>
            <a:t>GP</a:t>
          </a:r>
          <a:endParaRPr lang="en-GB" dirty="0">
            <a:latin typeface="Arial Rounded MT Bold" panose="020F0704030504030204" pitchFamily="34" charset="0"/>
            <a:ea typeface="+mn-ea"/>
            <a:cs typeface="+mn-cs"/>
          </a:endParaRPr>
        </a:p>
      </dgm:t>
    </dgm:pt>
    <dgm:pt modelId="{9EBB2607-83E7-4690-88DE-A1022AC6C7B8}" type="parTrans" cxnId="{1551CF1B-F367-40DA-9458-A6D92119D947}">
      <dgm:prSet/>
      <dgm:spPr/>
      <dgm:t>
        <a:bodyPr/>
        <a:lstStyle/>
        <a:p>
          <a:endParaRPr lang="en-GB"/>
        </a:p>
      </dgm:t>
    </dgm:pt>
    <dgm:pt modelId="{ADDD84C6-0242-4A15-AA96-72E14E82B35A}" type="sibTrans" cxnId="{1551CF1B-F367-40DA-9458-A6D92119D947}">
      <dgm:prSet/>
      <dgm:spPr/>
      <dgm:t>
        <a:bodyPr/>
        <a:lstStyle/>
        <a:p>
          <a:endParaRPr lang="en-GB"/>
        </a:p>
      </dgm:t>
    </dgm:pt>
    <dgm:pt modelId="{C4DBBCA7-196D-48F0-A8FA-FA44CC9C185A}">
      <dgm:prSet phldrT="[Text]"/>
      <dgm:spPr>
        <a:xfrm>
          <a:off x="3693761" y="1937714"/>
          <a:ext cx="1183078" cy="1183078"/>
        </a:xfrm>
        <a:prstGeom prst="ellipse">
          <a:avLst/>
        </a:prstGeom>
      </dgm:spPr>
      <dgm:t>
        <a:bodyPr/>
        <a:lstStyle/>
        <a:p>
          <a:pPr>
            <a:buNone/>
          </a:pPr>
          <a:r>
            <a:rPr lang="en-GB">
              <a:latin typeface="Arial Rounded MT Bold" panose="020F0704030504030204" pitchFamily="34" charset="0"/>
              <a:ea typeface="+mn-ea"/>
              <a:cs typeface="+mn-cs"/>
            </a:rPr>
            <a:t>School</a:t>
          </a:r>
        </a:p>
      </dgm:t>
    </dgm:pt>
    <dgm:pt modelId="{5D0F027E-FE35-4432-92FA-189ED55CD021}" type="parTrans" cxnId="{FF9336D4-5BED-4288-8622-260A076875AD}">
      <dgm:prSet/>
      <dgm:spPr/>
      <dgm:t>
        <a:bodyPr/>
        <a:lstStyle/>
        <a:p>
          <a:endParaRPr lang="en-GB"/>
        </a:p>
      </dgm:t>
    </dgm:pt>
    <dgm:pt modelId="{81F94502-D3F6-447A-86D7-323258E2DC01}" type="sibTrans" cxnId="{FF9336D4-5BED-4288-8622-260A076875AD}">
      <dgm:prSet/>
      <dgm:spPr/>
      <dgm:t>
        <a:bodyPr/>
        <a:lstStyle/>
        <a:p>
          <a:endParaRPr lang="en-GB"/>
        </a:p>
      </dgm:t>
    </dgm:pt>
    <dgm:pt modelId="{84A4C9FD-AF61-4DB2-8145-E868A2FDE949}">
      <dgm:prSet phldrT="[Text]"/>
      <dgm:spPr>
        <a:xfrm>
          <a:off x="3300322" y="2799227"/>
          <a:ext cx="1183078" cy="1183078"/>
        </a:xfrm>
        <a:prstGeom prst="ellipse">
          <a:avLst/>
        </a:prstGeom>
      </dgm:spPr>
      <dgm:t>
        <a:bodyPr/>
        <a:lstStyle/>
        <a:p>
          <a:pPr>
            <a:buNone/>
          </a:pPr>
          <a:r>
            <a:rPr lang="en-GB">
              <a:latin typeface="Arial Rounded MT Bold" panose="020F0704030504030204" pitchFamily="34" charset="0"/>
              <a:ea typeface="+mn-ea"/>
              <a:cs typeface="+mn-cs"/>
            </a:rPr>
            <a:t>Speech and Language</a:t>
          </a:r>
          <a:endParaRPr lang="en-GB" dirty="0">
            <a:latin typeface="Arial Rounded MT Bold" panose="020F0704030504030204" pitchFamily="34" charset="0"/>
            <a:ea typeface="+mn-ea"/>
            <a:cs typeface="+mn-cs"/>
          </a:endParaRPr>
        </a:p>
      </dgm:t>
    </dgm:pt>
    <dgm:pt modelId="{D506057C-1585-43B1-82A1-A1B2C87B0CC0}" type="parTrans" cxnId="{97DB6F5C-F8CB-470F-B686-345ED2537D11}">
      <dgm:prSet/>
      <dgm:spPr/>
      <dgm:t>
        <a:bodyPr/>
        <a:lstStyle/>
        <a:p>
          <a:endParaRPr lang="en-GB"/>
        </a:p>
      </dgm:t>
    </dgm:pt>
    <dgm:pt modelId="{66E57DEC-1514-406E-8FD2-EF9F0E0FAB14}" type="sibTrans" cxnId="{97DB6F5C-F8CB-470F-B686-345ED2537D11}">
      <dgm:prSet/>
      <dgm:spPr/>
      <dgm:t>
        <a:bodyPr/>
        <a:lstStyle/>
        <a:p>
          <a:endParaRPr lang="en-GB"/>
        </a:p>
      </dgm:t>
    </dgm:pt>
    <dgm:pt modelId="{15AFF4E4-3CA7-4C63-B3E1-95D984E3FD29}">
      <dgm:prSet phldrT="[Text]"/>
      <dgm:spPr>
        <a:xfrm>
          <a:off x="2503570" y="3311268"/>
          <a:ext cx="1183078" cy="1183078"/>
        </a:xfrm>
        <a:prstGeom prst="ellipse">
          <a:avLst/>
        </a:prstGeom>
      </dgm:spPr>
      <dgm:t>
        <a:bodyPr/>
        <a:lstStyle/>
        <a:p>
          <a:pPr>
            <a:buNone/>
          </a:pPr>
          <a:r>
            <a:rPr lang="en-GB">
              <a:latin typeface="Arial Rounded MT Bold" panose="020F0704030504030204" pitchFamily="34" charset="0"/>
              <a:ea typeface="+mn-ea"/>
              <a:cs typeface="+mn-cs"/>
            </a:rPr>
            <a:t>Children’s Centres</a:t>
          </a:r>
        </a:p>
      </dgm:t>
    </dgm:pt>
    <dgm:pt modelId="{2944151E-6E8A-4BF9-B856-4CAF420B4692}" type="parTrans" cxnId="{37511614-6ED9-4993-8D59-20CF9CE6437F}">
      <dgm:prSet/>
      <dgm:spPr/>
      <dgm:t>
        <a:bodyPr/>
        <a:lstStyle/>
        <a:p>
          <a:endParaRPr lang="en-GB"/>
        </a:p>
      </dgm:t>
    </dgm:pt>
    <dgm:pt modelId="{AA6884C0-788C-4E70-A212-853768C57F5F}" type="sibTrans" cxnId="{37511614-6ED9-4993-8D59-20CF9CE6437F}">
      <dgm:prSet/>
      <dgm:spPr/>
      <dgm:t>
        <a:bodyPr/>
        <a:lstStyle/>
        <a:p>
          <a:endParaRPr lang="en-GB"/>
        </a:p>
      </dgm:t>
    </dgm:pt>
    <dgm:pt modelId="{0442135C-D2F1-4C29-B820-6374350D8C8B}">
      <dgm:prSet phldrT="[Text]"/>
      <dgm:spPr>
        <a:xfrm>
          <a:off x="1556470" y="3311268"/>
          <a:ext cx="1183078" cy="1183078"/>
        </a:xfrm>
        <a:prstGeom prst="ellipse">
          <a:avLst/>
        </a:prstGeom>
      </dgm:spPr>
      <dgm:t>
        <a:bodyPr/>
        <a:lstStyle/>
        <a:p>
          <a:pPr>
            <a:buNone/>
          </a:pPr>
          <a:r>
            <a:rPr lang="en-GB">
              <a:latin typeface="Arial Rounded MT Bold" panose="020F0704030504030204" pitchFamily="34" charset="0"/>
              <a:ea typeface="+mn-ea"/>
              <a:cs typeface="+mn-cs"/>
            </a:rPr>
            <a:t>Family Support Workers</a:t>
          </a:r>
        </a:p>
      </dgm:t>
    </dgm:pt>
    <dgm:pt modelId="{55F48394-6A43-407B-81B3-D60445A6F6A2}" type="parTrans" cxnId="{9F12402B-46B0-46BC-9DF7-1759C32B46AC}">
      <dgm:prSet/>
      <dgm:spPr/>
      <dgm:t>
        <a:bodyPr/>
        <a:lstStyle/>
        <a:p>
          <a:endParaRPr lang="en-GB"/>
        </a:p>
      </dgm:t>
    </dgm:pt>
    <dgm:pt modelId="{D8B0CA63-7551-40B1-8977-257521AAF0F1}" type="sibTrans" cxnId="{9F12402B-46B0-46BC-9DF7-1759C32B46AC}">
      <dgm:prSet/>
      <dgm:spPr/>
      <dgm:t>
        <a:bodyPr/>
        <a:lstStyle/>
        <a:p>
          <a:endParaRPr lang="en-GB"/>
        </a:p>
      </dgm:t>
    </dgm:pt>
    <dgm:pt modelId="{BC659E5A-56E4-460B-B00E-17D1C5D9F3B5}">
      <dgm:prSet phldrT="[Text]"/>
      <dgm:spPr>
        <a:xfrm>
          <a:off x="759719" y="2799227"/>
          <a:ext cx="1183078" cy="1183078"/>
        </a:xfrm>
        <a:prstGeom prst="ellipse">
          <a:avLst/>
        </a:prstGeom>
      </dgm:spPr>
      <dgm:t>
        <a:bodyPr/>
        <a:lstStyle/>
        <a:p>
          <a:pPr>
            <a:buNone/>
          </a:pPr>
          <a:r>
            <a:rPr lang="en-GB">
              <a:latin typeface="Arial Rounded MT Bold" panose="020F0704030504030204" pitchFamily="34" charset="0"/>
              <a:ea typeface="+mn-ea"/>
              <a:cs typeface="+mn-cs"/>
            </a:rPr>
            <a:t>Young Carers</a:t>
          </a:r>
        </a:p>
      </dgm:t>
    </dgm:pt>
    <dgm:pt modelId="{4AA30FDA-49E6-44EF-9511-EC907CAFA754}" type="parTrans" cxnId="{D868DB6E-B423-45BA-8CC7-4C4A7E1BFA59}">
      <dgm:prSet/>
      <dgm:spPr/>
      <dgm:t>
        <a:bodyPr/>
        <a:lstStyle/>
        <a:p>
          <a:endParaRPr lang="en-GB"/>
        </a:p>
      </dgm:t>
    </dgm:pt>
    <dgm:pt modelId="{E4AA9240-D8F2-415D-8A8C-B084696969F2}" type="sibTrans" cxnId="{D868DB6E-B423-45BA-8CC7-4C4A7E1BFA59}">
      <dgm:prSet/>
      <dgm:spPr/>
      <dgm:t>
        <a:bodyPr/>
        <a:lstStyle/>
        <a:p>
          <a:endParaRPr lang="en-GB"/>
        </a:p>
      </dgm:t>
    </dgm:pt>
    <dgm:pt modelId="{C4B91C54-222F-4AF1-B76E-48EEE607DA0E}">
      <dgm:prSet phldrT="[Text]"/>
      <dgm:spPr>
        <a:xfrm>
          <a:off x="533097" y="1913101"/>
          <a:ext cx="1183078" cy="1183078"/>
        </a:xfrm>
        <a:prstGeom prst="ellipse">
          <a:avLst/>
        </a:prstGeom>
      </dgm:spPr>
      <dgm:t>
        <a:bodyPr/>
        <a:lstStyle/>
        <a:p>
          <a:pPr>
            <a:buNone/>
          </a:pPr>
          <a:r>
            <a:rPr lang="en-GB">
              <a:latin typeface="Arial Rounded MT Bold" panose="020F0704030504030204" pitchFamily="34" charset="0"/>
              <a:ea typeface="+mn-ea"/>
              <a:cs typeface="+mn-cs"/>
            </a:rPr>
            <a:t>Youth Outreach</a:t>
          </a:r>
          <a:endParaRPr lang="en-GB" dirty="0">
            <a:latin typeface="Arial Rounded MT Bold" panose="020F0704030504030204" pitchFamily="34" charset="0"/>
            <a:ea typeface="+mn-ea"/>
            <a:cs typeface="+mn-cs"/>
          </a:endParaRPr>
        </a:p>
      </dgm:t>
    </dgm:pt>
    <dgm:pt modelId="{98F2C55F-6300-492E-8149-9E2B1122A2D1}" type="parTrans" cxnId="{EDA8F0E1-864A-4C76-AB23-CA0E9927FCCB}">
      <dgm:prSet/>
      <dgm:spPr/>
      <dgm:t>
        <a:bodyPr/>
        <a:lstStyle/>
        <a:p>
          <a:endParaRPr lang="en-GB"/>
        </a:p>
      </dgm:t>
    </dgm:pt>
    <dgm:pt modelId="{24C5859A-FCE9-4F72-AE25-E6708AC32CD2}" type="sibTrans" cxnId="{EDA8F0E1-864A-4C76-AB23-CA0E9927FCCB}">
      <dgm:prSet/>
      <dgm:spPr/>
      <dgm:t>
        <a:bodyPr/>
        <a:lstStyle/>
        <a:p>
          <a:endParaRPr lang="en-GB"/>
        </a:p>
      </dgm:t>
    </dgm:pt>
    <dgm:pt modelId="{95910CFB-317D-45D8-B157-43963A0C330D}">
      <dgm:prSet phldrT="[Text]"/>
      <dgm:spPr>
        <a:xfrm>
          <a:off x="511109" y="1048771"/>
          <a:ext cx="1272874" cy="1183078"/>
        </a:xfrm>
        <a:prstGeom prst="ellipse">
          <a:avLst/>
        </a:prstGeom>
      </dgm:spPr>
      <dgm:t>
        <a:bodyPr/>
        <a:lstStyle/>
        <a:p>
          <a:pPr>
            <a:buNone/>
          </a:pPr>
          <a:r>
            <a:rPr lang="en-GB">
              <a:latin typeface="Arial Rounded MT Bold" panose="020F0704030504030204" pitchFamily="34" charset="0"/>
              <a:ea typeface="+mn-ea"/>
              <a:cs typeface="+mn-cs"/>
            </a:rPr>
            <a:t>Counselling Services</a:t>
          </a:r>
        </a:p>
      </dgm:t>
    </dgm:pt>
    <dgm:pt modelId="{1006B0A0-DF8C-4877-ACC0-18A0171E83EF}" type="parTrans" cxnId="{DE8BF722-1745-4D1A-94EE-751281410C9C}">
      <dgm:prSet/>
      <dgm:spPr/>
      <dgm:t>
        <a:bodyPr/>
        <a:lstStyle/>
        <a:p>
          <a:endParaRPr lang="en-GB"/>
        </a:p>
      </dgm:t>
    </dgm:pt>
    <dgm:pt modelId="{2D1A594C-B0CD-46BF-B3E9-C5A6790118DE}" type="sibTrans" cxnId="{DE8BF722-1745-4D1A-94EE-751281410C9C}">
      <dgm:prSet/>
      <dgm:spPr/>
      <dgm:t>
        <a:bodyPr/>
        <a:lstStyle/>
        <a:p>
          <a:endParaRPr lang="en-GB"/>
        </a:p>
      </dgm:t>
    </dgm:pt>
    <dgm:pt modelId="{D5EB05AF-EA1D-4A59-B9D6-044A4FAED4C5}">
      <dgm:prSet phldrT="[Text]"/>
      <dgm:spPr>
        <a:xfrm>
          <a:off x="1084456" y="313336"/>
          <a:ext cx="1183078" cy="1183078"/>
        </a:xfrm>
        <a:prstGeom prst="ellipse">
          <a:avLst/>
        </a:prstGeom>
      </dgm:spPr>
      <dgm:t>
        <a:bodyPr/>
        <a:lstStyle/>
        <a:p>
          <a:pPr>
            <a:buNone/>
          </a:pPr>
          <a:r>
            <a:rPr lang="en-GB" dirty="0">
              <a:latin typeface="Arial Rounded MT Bold" panose="020F0704030504030204" pitchFamily="34" charset="0"/>
              <a:ea typeface="+mn-ea"/>
              <a:cs typeface="+mn-cs"/>
            </a:rPr>
            <a:t>Adult Services</a:t>
          </a:r>
        </a:p>
      </dgm:t>
    </dgm:pt>
    <dgm:pt modelId="{8FCD5106-61C5-49F3-BFF1-A3F82EBBFE76}" type="parTrans" cxnId="{BC2982D2-0BD7-438A-931A-854A0C5E2439}">
      <dgm:prSet/>
      <dgm:spPr/>
      <dgm:t>
        <a:bodyPr/>
        <a:lstStyle/>
        <a:p>
          <a:endParaRPr lang="en-GB"/>
        </a:p>
      </dgm:t>
    </dgm:pt>
    <dgm:pt modelId="{E82FF919-27CB-4642-A94F-901B21869BBB}" type="sibTrans" cxnId="{BC2982D2-0BD7-438A-931A-854A0C5E2439}">
      <dgm:prSet/>
      <dgm:spPr/>
      <dgm:t>
        <a:bodyPr/>
        <a:lstStyle/>
        <a:p>
          <a:endParaRPr lang="en-GB"/>
        </a:p>
      </dgm:t>
    </dgm:pt>
    <dgm:pt modelId="{9E2844C0-FD7A-4137-B55D-D31465347C8B}">
      <dgm:prSet/>
      <dgm:spPr/>
      <dgm:t>
        <a:bodyPr/>
        <a:lstStyle/>
        <a:p>
          <a:endParaRPr lang="en-GB"/>
        </a:p>
      </dgm:t>
    </dgm:pt>
    <dgm:pt modelId="{307DAB94-8546-40F4-BE52-5BEDA6BB3552}" type="parTrans" cxnId="{6BF7C07E-CA88-4D35-89F8-BFD2A7DB5AB2}">
      <dgm:prSet/>
      <dgm:spPr/>
      <dgm:t>
        <a:bodyPr/>
        <a:lstStyle/>
        <a:p>
          <a:endParaRPr lang="en-US"/>
        </a:p>
      </dgm:t>
    </dgm:pt>
    <dgm:pt modelId="{4766AC1C-DFFF-4F18-A770-988025A4736D}" type="sibTrans" cxnId="{6BF7C07E-CA88-4D35-89F8-BFD2A7DB5AB2}">
      <dgm:prSet/>
      <dgm:spPr/>
      <dgm:t>
        <a:bodyPr/>
        <a:lstStyle/>
        <a:p>
          <a:endParaRPr lang="en-US"/>
        </a:p>
      </dgm:t>
    </dgm:pt>
    <dgm:pt modelId="{F54CD21A-4C7B-42BC-BC1C-258C11B98E07}">
      <dgm:prSet/>
      <dgm:spPr/>
      <dgm:t>
        <a:bodyPr/>
        <a:lstStyle/>
        <a:p>
          <a:endParaRPr lang="en-GB"/>
        </a:p>
      </dgm:t>
    </dgm:pt>
    <dgm:pt modelId="{38236940-9E47-4251-9BBD-2F0759EF3D14}" type="parTrans" cxnId="{40430B63-89AD-408B-BE26-FBD84541618B}">
      <dgm:prSet/>
      <dgm:spPr/>
      <dgm:t>
        <a:bodyPr/>
        <a:lstStyle/>
        <a:p>
          <a:endParaRPr lang="en-US"/>
        </a:p>
      </dgm:t>
    </dgm:pt>
    <dgm:pt modelId="{C1C3212B-5DC8-468E-A44E-E48CCE3AEF70}" type="sibTrans" cxnId="{40430B63-89AD-408B-BE26-FBD84541618B}">
      <dgm:prSet/>
      <dgm:spPr/>
      <dgm:t>
        <a:bodyPr/>
        <a:lstStyle/>
        <a:p>
          <a:endParaRPr lang="en-US"/>
        </a:p>
      </dgm:t>
    </dgm:pt>
    <dgm:pt modelId="{99666A60-83F9-4962-93B8-A7AD58E1356D}">
      <dgm:prSet/>
      <dgm:spPr/>
      <dgm:t>
        <a:bodyPr/>
        <a:lstStyle/>
        <a:p>
          <a:endParaRPr lang="en-GB">
            <a:latin typeface="Arial Rounded MT Bold" panose="020F0704030504030204" pitchFamily="34" charset="0"/>
          </a:endParaRPr>
        </a:p>
      </dgm:t>
    </dgm:pt>
    <dgm:pt modelId="{0E0A7F49-FF93-4A87-8629-00F8591ADBC6}" type="parTrans" cxnId="{172A9991-08D1-40FD-B334-87F06A9CF9C3}">
      <dgm:prSet/>
      <dgm:spPr/>
      <dgm:t>
        <a:bodyPr/>
        <a:lstStyle/>
        <a:p>
          <a:endParaRPr lang="en-US"/>
        </a:p>
      </dgm:t>
    </dgm:pt>
    <dgm:pt modelId="{03D2D3FE-5D7B-4A9F-993C-877B532A3FF7}" type="sibTrans" cxnId="{172A9991-08D1-40FD-B334-87F06A9CF9C3}">
      <dgm:prSet/>
      <dgm:spPr/>
      <dgm:t>
        <a:bodyPr/>
        <a:lstStyle/>
        <a:p>
          <a:endParaRPr lang="en-US"/>
        </a:p>
      </dgm:t>
    </dgm:pt>
    <dgm:pt modelId="{F5A5D377-BD0E-4602-89E7-4D39A58ADA59}">
      <dgm:prSet/>
      <dgm:spPr/>
      <dgm:t>
        <a:bodyPr/>
        <a:lstStyle/>
        <a:p>
          <a:endParaRPr lang="en-GB"/>
        </a:p>
      </dgm:t>
    </dgm:pt>
    <dgm:pt modelId="{C47AA83F-4FCD-4807-88B7-FD9CA8D47658}" type="parTrans" cxnId="{A983B937-2ED3-4F65-B224-03F800201DD2}">
      <dgm:prSet/>
      <dgm:spPr/>
      <dgm:t>
        <a:bodyPr/>
        <a:lstStyle/>
        <a:p>
          <a:endParaRPr lang="en-US"/>
        </a:p>
      </dgm:t>
    </dgm:pt>
    <dgm:pt modelId="{EDAB892D-A81A-4378-87EA-D3189CADEC43}" type="sibTrans" cxnId="{A983B937-2ED3-4F65-B224-03F800201DD2}">
      <dgm:prSet/>
      <dgm:spPr/>
      <dgm:t>
        <a:bodyPr/>
        <a:lstStyle/>
        <a:p>
          <a:endParaRPr lang="en-US"/>
        </a:p>
      </dgm:t>
    </dgm:pt>
    <dgm:pt modelId="{CB5DAC35-FC70-4864-B35F-B577FEB74F7C}">
      <dgm:prSet/>
      <dgm:spPr/>
      <dgm:t>
        <a:bodyPr/>
        <a:lstStyle/>
        <a:p>
          <a:endParaRPr lang="en-GB"/>
        </a:p>
      </dgm:t>
    </dgm:pt>
    <dgm:pt modelId="{957F0F07-2834-4270-ABA4-ECB5E8C94D6D}" type="parTrans" cxnId="{CF52A3B9-6585-4ADB-BD86-0A9413C57F8A}">
      <dgm:prSet/>
      <dgm:spPr/>
      <dgm:t>
        <a:bodyPr/>
        <a:lstStyle/>
        <a:p>
          <a:endParaRPr lang="en-US"/>
        </a:p>
      </dgm:t>
    </dgm:pt>
    <dgm:pt modelId="{A0536444-6FE2-47D1-99DE-B6F9C78BBBDC}" type="sibTrans" cxnId="{CF52A3B9-6585-4ADB-BD86-0A9413C57F8A}">
      <dgm:prSet/>
      <dgm:spPr/>
      <dgm:t>
        <a:bodyPr/>
        <a:lstStyle/>
        <a:p>
          <a:endParaRPr lang="en-US"/>
        </a:p>
      </dgm:t>
    </dgm:pt>
    <dgm:pt modelId="{E4C0B8BF-5C4B-4787-AE6E-60800D13FB99}" type="pres">
      <dgm:prSet presAssocID="{B68AA1ED-EACC-48C6-BEE5-F33F67DA5EEB}" presName="composite" presStyleCnt="0">
        <dgm:presLayoutVars>
          <dgm:chMax val="1"/>
          <dgm:dir/>
          <dgm:resizeHandles val="exact"/>
        </dgm:presLayoutVars>
      </dgm:prSet>
      <dgm:spPr/>
    </dgm:pt>
    <dgm:pt modelId="{BF2A12CF-C09D-4B00-9B4C-274CBA897629}" type="pres">
      <dgm:prSet presAssocID="{B68AA1ED-EACC-48C6-BEE5-F33F67DA5EEB}" presName="radial" presStyleCnt="0">
        <dgm:presLayoutVars>
          <dgm:animLvl val="ctr"/>
        </dgm:presLayoutVars>
      </dgm:prSet>
      <dgm:spPr/>
    </dgm:pt>
    <dgm:pt modelId="{0F58A6AD-73B0-41E2-89E0-7AA0BBE5AAF4}" type="pres">
      <dgm:prSet presAssocID="{C398A553-E2FA-4779-953B-A4606933E380}" presName="centerShape" presStyleLbl="vennNode1" presStyleIdx="0" presStyleCnt="12" custScaleX="63886" custScaleY="70275" custLinFactNeighborX="-230" custLinFactNeighborY="-27"/>
      <dgm:spPr/>
    </dgm:pt>
    <dgm:pt modelId="{928E8CF9-A1C6-4936-B848-C887BB3ED949}" type="pres">
      <dgm:prSet presAssocID="{6E0BB492-ABB1-4A3B-80AB-F19FDF8DC10F}" presName="node" presStyleLbl="vennNode1" presStyleIdx="1" presStyleCnt="12">
        <dgm:presLayoutVars>
          <dgm:bulletEnabled val="1"/>
        </dgm:presLayoutVars>
      </dgm:prSet>
      <dgm:spPr/>
    </dgm:pt>
    <dgm:pt modelId="{6F7C31AA-75E1-48C0-9ADA-97B53E898731}" type="pres">
      <dgm:prSet presAssocID="{E72F5589-2F3B-445B-BAF9-B226558331A8}" presName="node" presStyleLbl="vennNode1" presStyleIdx="2" presStyleCnt="12">
        <dgm:presLayoutVars>
          <dgm:bulletEnabled val="1"/>
        </dgm:presLayoutVars>
      </dgm:prSet>
      <dgm:spPr/>
    </dgm:pt>
    <dgm:pt modelId="{C6ED61E3-4F45-429D-ABDE-C479F494FD2A}" type="pres">
      <dgm:prSet presAssocID="{06700E50-A3FB-4627-A584-0F16D93A1A68}" presName="node" presStyleLbl="vennNode1" presStyleIdx="3" presStyleCnt="12" custRadScaleRad="100718" custRadScaleInc="-1230">
        <dgm:presLayoutVars>
          <dgm:bulletEnabled val="1"/>
        </dgm:presLayoutVars>
      </dgm:prSet>
      <dgm:spPr/>
    </dgm:pt>
    <dgm:pt modelId="{2F3B0779-5E46-4013-9B08-28DEF1291C13}" type="pres">
      <dgm:prSet presAssocID="{C4DBBCA7-196D-48F0-A8FA-FA44CC9C185A}" presName="node" presStyleLbl="vennNode1" presStyleIdx="4" presStyleCnt="12">
        <dgm:presLayoutVars>
          <dgm:bulletEnabled val="1"/>
        </dgm:presLayoutVars>
      </dgm:prSet>
      <dgm:spPr/>
    </dgm:pt>
    <dgm:pt modelId="{67B4CF8E-A023-4B93-8834-F606641E3B60}" type="pres">
      <dgm:prSet presAssocID="{84A4C9FD-AF61-4DB2-8145-E868A2FDE949}" presName="node" presStyleLbl="vennNode1" presStyleIdx="5" presStyleCnt="12">
        <dgm:presLayoutVars>
          <dgm:bulletEnabled val="1"/>
        </dgm:presLayoutVars>
      </dgm:prSet>
      <dgm:spPr/>
    </dgm:pt>
    <dgm:pt modelId="{A0643C47-7A2E-4A67-ABA3-A3485CEE21E4}" type="pres">
      <dgm:prSet presAssocID="{15AFF4E4-3CA7-4C63-B3E1-95D984E3FD29}" presName="node" presStyleLbl="vennNode1" presStyleIdx="6" presStyleCnt="12">
        <dgm:presLayoutVars>
          <dgm:bulletEnabled val="1"/>
        </dgm:presLayoutVars>
      </dgm:prSet>
      <dgm:spPr/>
    </dgm:pt>
    <dgm:pt modelId="{CE2A40D4-3A13-4959-970F-4DFAA9158218}" type="pres">
      <dgm:prSet presAssocID="{0442135C-D2F1-4C29-B820-6374350D8C8B}" presName="node" presStyleLbl="vennNode1" presStyleIdx="7" presStyleCnt="12">
        <dgm:presLayoutVars>
          <dgm:bulletEnabled val="1"/>
        </dgm:presLayoutVars>
      </dgm:prSet>
      <dgm:spPr/>
    </dgm:pt>
    <dgm:pt modelId="{A65BA6EC-E65D-4566-A093-191520DB627D}" type="pres">
      <dgm:prSet presAssocID="{BC659E5A-56E4-460B-B00E-17D1C5D9F3B5}" presName="node" presStyleLbl="vennNode1" presStyleIdx="8" presStyleCnt="12">
        <dgm:presLayoutVars>
          <dgm:bulletEnabled val="1"/>
        </dgm:presLayoutVars>
      </dgm:prSet>
      <dgm:spPr/>
    </dgm:pt>
    <dgm:pt modelId="{62B7A0B2-74ED-42DE-897C-9A1B8E18FC85}" type="pres">
      <dgm:prSet presAssocID="{C4B91C54-222F-4AF1-B76E-48EEE607DA0E}" presName="node" presStyleLbl="vennNode1" presStyleIdx="9" presStyleCnt="12" custRadScaleRad="89968" custRadScaleInc="72">
        <dgm:presLayoutVars>
          <dgm:bulletEnabled val="1"/>
        </dgm:presLayoutVars>
      </dgm:prSet>
      <dgm:spPr/>
    </dgm:pt>
    <dgm:pt modelId="{5049436E-55E3-4A0F-ADC7-816A573EDFD1}" type="pres">
      <dgm:prSet presAssocID="{95910CFB-317D-45D8-B157-43963A0C330D}" presName="node" presStyleLbl="vennNode1" presStyleIdx="10" presStyleCnt="12" custScaleX="107590" custRadScaleRad="95836" custRadScaleInc="-2316">
        <dgm:presLayoutVars>
          <dgm:bulletEnabled val="1"/>
        </dgm:presLayoutVars>
      </dgm:prSet>
      <dgm:spPr/>
    </dgm:pt>
    <dgm:pt modelId="{B2E1A99B-D6AF-4F12-85D1-69B174ABD096}" type="pres">
      <dgm:prSet presAssocID="{D5EB05AF-EA1D-4A59-B9D6-044A4FAED4C5}" presName="node" presStyleLbl="vennNode1" presStyleIdx="11" presStyleCnt="12" custRadScaleRad="99779" custRadScaleInc="-4863">
        <dgm:presLayoutVars>
          <dgm:bulletEnabled val="1"/>
        </dgm:presLayoutVars>
      </dgm:prSet>
      <dgm:spPr/>
    </dgm:pt>
  </dgm:ptLst>
  <dgm:cxnLst>
    <dgm:cxn modelId="{AAC3680C-98CF-4556-B60F-44AB6D724046}" type="presOf" srcId="{BC659E5A-56E4-460B-B00E-17D1C5D9F3B5}" destId="{A65BA6EC-E65D-4566-A093-191520DB627D}" srcOrd="0" destOrd="0" presId="urn:microsoft.com/office/officeart/2005/8/layout/radial3"/>
    <dgm:cxn modelId="{A667E10D-EFFB-4EB6-946B-49DFA464C21D}" srcId="{C398A553-E2FA-4779-953B-A4606933E380}" destId="{6E0BB492-ABB1-4A3B-80AB-F19FDF8DC10F}" srcOrd="0" destOrd="0" parTransId="{A2BEF69F-91BC-4FF3-AF7C-BA39B891D8F9}" sibTransId="{3F39FF7F-D12E-4A7A-B94C-5662AD86A094}"/>
    <dgm:cxn modelId="{37511614-6ED9-4993-8D59-20CF9CE6437F}" srcId="{C398A553-E2FA-4779-953B-A4606933E380}" destId="{15AFF4E4-3CA7-4C63-B3E1-95D984E3FD29}" srcOrd="5" destOrd="0" parTransId="{2944151E-6E8A-4BF9-B856-4CAF420B4692}" sibTransId="{AA6884C0-788C-4E70-A212-853768C57F5F}"/>
    <dgm:cxn modelId="{1551CF1B-F367-40DA-9458-A6D92119D947}" srcId="{C398A553-E2FA-4779-953B-A4606933E380}" destId="{06700E50-A3FB-4627-A584-0F16D93A1A68}" srcOrd="2" destOrd="0" parTransId="{9EBB2607-83E7-4690-88DE-A1022AC6C7B8}" sibTransId="{ADDD84C6-0242-4A15-AA96-72E14E82B35A}"/>
    <dgm:cxn modelId="{DE8BF722-1745-4D1A-94EE-751281410C9C}" srcId="{C398A553-E2FA-4779-953B-A4606933E380}" destId="{95910CFB-317D-45D8-B157-43963A0C330D}" srcOrd="9" destOrd="0" parTransId="{1006B0A0-DF8C-4877-ACC0-18A0171E83EF}" sibTransId="{2D1A594C-B0CD-46BF-B3E9-C5A6790118DE}"/>
    <dgm:cxn modelId="{9F12402B-46B0-46BC-9DF7-1759C32B46AC}" srcId="{C398A553-E2FA-4779-953B-A4606933E380}" destId="{0442135C-D2F1-4C29-B820-6374350D8C8B}" srcOrd="6" destOrd="0" parTransId="{55F48394-6A43-407B-81B3-D60445A6F6A2}" sibTransId="{D8B0CA63-7551-40B1-8977-257521AAF0F1}"/>
    <dgm:cxn modelId="{6E41552C-D740-43D8-B250-B9BA0B9FDC50}" type="presOf" srcId="{C4DBBCA7-196D-48F0-A8FA-FA44CC9C185A}" destId="{2F3B0779-5E46-4013-9B08-28DEF1291C13}" srcOrd="0" destOrd="0" presId="urn:microsoft.com/office/officeart/2005/8/layout/radial3"/>
    <dgm:cxn modelId="{A983B937-2ED3-4F65-B224-03F800201DD2}" srcId="{B68AA1ED-EACC-48C6-BEE5-F33F67DA5EEB}" destId="{F5A5D377-BD0E-4602-89E7-4D39A58ADA59}" srcOrd="4" destOrd="0" parTransId="{C47AA83F-4FCD-4807-88B7-FD9CA8D47658}" sibTransId="{EDAB892D-A81A-4378-87EA-D3189CADEC43}"/>
    <dgm:cxn modelId="{97DB6F5C-F8CB-470F-B686-345ED2537D11}" srcId="{C398A553-E2FA-4779-953B-A4606933E380}" destId="{84A4C9FD-AF61-4DB2-8145-E868A2FDE949}" srcOrd="4" destOrd="0" parTransId="{D506057C-1585-43B1-82A1-A1B2C87B0CC0}" sibTransId="{66E57DEC-1514-406E-8FD2-EF9F0E0FAB14}"/>
    <dgm:cxn modelId="{40430B63-89AD-408B-BE26-FBD84541618B}" srcId="{B68AA1ED-EACC-48C6-BEE5-F33F67DA5EEB}" destId="{F54CD21A-4C7B-42BC-BC1C-258C11B98E07}" srcOrd="2" destOrd="0" parTransId="{38236940-9E47-4251-9BBD-2F0759EF3D14}" sibTransId="{C1C3212B-5DC8-468E-A44E-E48CCE3AEF70}"/>
    <dgm:cxn modelId="{31203C65-C33E-4782-8B95-CB8A1605C270}" type="presOf" srcId="{C4B91C54-222F-4AF1-B76E-48EEE607DA0E}" destId="{62B7A0B2-74ED-42DE-897C-9A1B8E18FC85}" srcOrd="0" destOrd="0" presId="urn:microsoft.com/office/officeart/2005/8/layout/radial3"/>
    <dgm:cxn modelId="{936DBA4A-40D6-4DE6-B592-7107A9BD5D6E}" srcId="{C398A553-E2FA-4779-953B-A4606933E380}" destId="{E72F5589-2F3B-445B-BAF9-B226558331A8}" srcOrd="1" destOrd="0" parTransId="{AA874CA7-8494-4984-B31D-D5CF04F61E97}" sibTransId="{2F7A6E3F-714B-440C-BFC3-1211EBDE8E94}"/>
    <dgm:cxn modelId="{40FD2C4C-8DD2-4D80-A0BA-785C141997F3}" type="presOf" srcId="{D5EB05AF-EA1D-4A59-B9D6-044A4FAED4C5}" destId="{B2E1A99B-D6AF-4F12-85D1-69B174ABD096}" srcOrd="0" destOrd="0" presId="urn:microsoft.com/office/officeart/2005/8/layout/radial3"/>
    <dgm:cxn modelId="{D868DB6E-B423-45BA-8CC7-4C4A7E1BFA59}" srcId="{C398A553-E2FA-4779-953B-A4606933E380}" destId="{BC659E5A-56E4-460B-B00E-17D1C5D9F3B5}" srcOrd="7" destOrd="0" parTransId="{4AA30FDA-49E6-44EF-9511-EC907CAFA754}" sibTransId="{E4AA9240-D8F2-415D-8A8C-B084696969F2}"/>
    <dgm:cxn modelId="{63249857-B184-4BF5-8072-283E22C362F5}" type="presOf" srcId="{95910CFB-317D-45D8-B157-43963A0C330D}" destId="{5049436E-55E3-4A0F-ADC7-816A573EDFD1}" srcOrd="0" destOrd="0" presId="urn:microsoft.com/office/officeart/2005/8/layout/radial3"/>
    <dgm:cxn modelId="{6BF7C07E-CA88-4D35-89F8-BFD2A7DB5AB2}" srcId="{B68AA1ED-EACC-48C6-BEE5-F33F67DA5EEB}" destId="{9E2844C0-FD7A-4137-B55D-D31465347C8B}" srcOrd="1" destOrd="0" parTransId="{307DAB94-8546-40F4-BE52-5BEDA6BB3552}" sibTransId="{4766AC1C-DFFF-4F18-A770-988025A4736D}"/>
    <dgm:cxn modelId="{C8F9F38E-ACA8-4B27-A77D-7EFD7576453B}" type="presOf" srcId="{E72F5589-2F3B-445B-BAF9-B226558331A8}" destId="{6F7C31AA-75E1-48C0-9ADA-97B53E898731}" srcOrd="0" destOrd="0" presId="urn:microsoft.com/office/officeart/2005/8/layout/radial3"/>
    <dgm:cxn modelId="{172A9991-08D1-40FD-B334-87F06A9CF9C3}" srcId="{B68AA1ED-EACC-48C6-BEE5-F33F67DA5EEB}" destId="{99666A60-83F9-4962-93B8-A7AD58E1356D}" srcOrd="3" destOrd="0" parTransId="{0E0A7F49-FF93-4A87-8629-00F8591ADBC6}" sibTransId="{03D2D3FE-5D7B-4A9F-993C-877B532A3FF7}"/>
    <dgm:cxn modelId="{CF52A3B9-6585-4ADB-BD86-0A9413C57F8A}" srcId="{B68AA1ED-EACC-48C6-BEE5-F33F67DA5EEB}" destId="{CB5DAC35-FC70-4864-B35F-B577FEB74F7C}" srcOrd="5" destOrd="0" parTransId="{957F0F07-2834-4270-ABA4-ECB5E8C94D6D}" sibTransId="{A0536444-6FE2-47D1-99DE-B6F9C78BBBDC}"/>
    <dgm:cxn modelId="{D982A9B9-6FB3-474C-84D8-49C405CEEA1B}" type="presOf" srcId="{84A4C9FD-AF61-4DB2-8145-E868A2FDE949}" destId="{67B4CF8E-A023-4B93-8834-F606641E3B60}" srcOrd="0" destOrd="0" presId="urn:microsoft.com/office/officeart/2005/8/layout/radial3"/>
    <dgm:cxn modelId="{27633ABB-47DD-46EA-A7A2-5A9665B22C7B}" type="presOf" srcId="{15AFF4E4-3CA7-4C63-B3E1-95D984E3FD29}" destId="{A0643C47-7A2E-4A67-ABA3-A3485CEE21E4}" srcOrd="0" destOrd="0" presId="urn:microsoft.com/office/officeart/2005/8/layout/radial3"/>
    <dgm:cxn modelId="{362E51C0-0690-4E8B-8F66-A9576E7C959C}" type="presOf" srcId="{C398A553-E2FA-4779-953B-A4606933E380}" destId="{0F58A6AD-73B0-41E2-89E0-7AA0BBE5AAF4}" srcOrd="0" destOrd="0" presId="urn:microsoft.com/office/officeart/2005/8/layout/radial3"/>
    <dgm:cxn modelId="{C95016CA-1E26-4561-B6FE-080B0F241A7D}" type="presOf" srcId="{06700E50-A3FB-4627-A584-0F16D93A1A68}" destId="{C6ED61E3-4F45-429D-ABDE-C479F494FD2A}" srcOrd="0" destOrd="0" presId="urn:microsoft.com/office/officeart/2005/8/layout/radial3"/>
    <dgm:cxn modelId="{DD5752CC-67FF-441A-905D-586E5BD699AE}" type="presOf" srcId="{B68AA1ED-EACC-48C6-BEE5-F33F67DA5EEB}" destId="{E4C0B8BF-5C4B-4787-AE6E-60800D13FB99}" srcOrd="0" destOrd="0" presId="urn:microsoft.com/office/officeart/2005/8/layout/radial3"/>
    <dgm:cxn modelId="{BC2982D2-0BD7-438A-931A-854A0C5E2439}" srcId="{C398A553-E2FA-4779-953B-A4606933E380}" destId="{D5EB05AF-EA1D-4A59-B9D6-044A4FAED4C5}" srcOrd="10" destOrd="0" parTransId="{8FCD5106-61C5-49F3-BFF1-A3F82EBBFE76}" sibTransId="{E82FF919-27CB-4642-A94F-901B21869BBB}"/>
    <dgm:cxn modelId="{FF9336D4-5BED-4288-8622-260A076875AD}" srcId="{C398A553-E2FA-4779-953B-A4606933E380}" destId="{C4DBBCA7-196D-48F0-A8FA-FA44CC9C185A}" srcOrd="3" destOrd="0" parTransId="{5D0F027E-FE35-4432-92FA-189ED55CD021}" sibTransId="{81F94502-D3F6-447A-86D7-323258E2DC01}"/>
    <dgm:cxn modelId="{AEE223D8-7D1F-4FAB-9764-FCBF45EBDD5E}" type="presOf" srcId="{6E0BB492-ABB1-4A3B-80AB-F19FDF8DC10F}" destId="{928E8CF9-A1C6-4936-B848-C887BB3ED949}" srcOrd="0" destOrd="0" presId="urn:microsoft.com/office/officeart/2005/8/layout/radial3"/>
    <dgm:cxn modelId="{91EB1DDB-BD8A-47C7-A23A-13128E258C3B}" type="presOf" srcId="{0442135C-D2F1-4C29-B820-6374350D8C8B}" destId="{CE2A40D4-3A13-4959-970F-4DFAA9158218}" srcOrd="0" destOrd="0" presId="urn:microsoft.com/office/officeart/2005/8/layout/radial3"/>
    <dgm:cxn modelId="{C9B441DD-91D5-4A44-9B85-AB05CB44AD89}" srcId="{B68AA1ED-EACC-48C6-BEE5-F33F67DA5EEB}" destId="{C398A553-E2FA-4779-953B-A4606933E380}" srcOrd="0" destOrd="0" parTransId="{F3FD9B5A-C9C4-47EA-AD4A-5C6432CBB4D1}" sibTransId="{7758CC36-55B9-44EA-9CCE-77D48E5AA1DD}"/>
    <dgm:cxn modelId="{EDA8F0E1-864A-4C76-AB23-CA0E9927FCCB}" srcId="{C398A553-E2FA-4779-953B-A4606933E380}" destId="{C4B91C54-222F-4AF1-B76E-48EEE607DA0E}" srcOrd="8" destOrd="0" parTransId="{98F2C55F-6300-492E-8149-9E2B1122A2D1}" sibTransId="{24C5859A-FCE9-4F72-AE25-E6708AC32CD2}"/>
    <dgm:cxn modelId="{5EA6DFCD-FDFE-447C-8D49-7337F311D1AE}" type="presParOf" srcId="{E4C0B8BF-5C4B-4787-AE6E-60800D13FB99}" destId="{BF2A12CF-C09D-4B00-9B4C-274CBA897629}" srcOrd="0" destOrd="0" presId="urn:microsoft.com/office/officeart/2005/8/layout/radial3"/>
    <dgm:cxn modelId="{9D7ECF2C-50E8-4F02-B1C4-5BF0FF4D45DB}" type="presParOf" srcId="{BF2A12CF-C09D-4B00-9B4C-274CBA897629}" destId="{0F58A6AD-73B0-41E2-89E0-7AA0BBE5AAF4}" srcOrd="0" destOrd="0" presId="urn:microsoft.com/office/officeart/2005/8/layout/radial3"/>
    <dgm:cxn modelId="{86F99EE1-71CA-4F23-B217-A45EAEF294CE}" type="presParOf" srcId="{BF2A12CF-C09D-4B00-9B4C-274CBA897629}" destId="{928E8CF9-A1C6-4936-B848-C887BB3ED949}" srcOrd="1" destOrd="0" presId="urn:microsoft.com/office/officeart/2005/8/layout/radial3"/>
    <dgm:cxn modelId="{0F18A26F-1468-453F-8BD1-899AB9D453C3}" type="presParOf" srcId="{BF2A12CF-C09D-4B00-9B4C-274CBA897629}" destId="{6F7C31AA-75E1-48C0-9ADA-97B53E898731}" srcOrd="2" destOrd="0" presId="urn:microsoft.com/office/officeart/2005/8/layout/radial3"/>
    <dgm:cxn modelId="{CBD388F7-89B6-4BF8-82C3-C29CBC64DC11}" type="presParOf" srcId="{BF2A12CF-C09D-4B00-9B4C-274CBA897629}" destId="{C6ED61E3-4F45-429D-ABDE-C479F494FD2A}" srcOrd="3" destOrd="0" presId="urn:microsoft.com/office/officeart/2005/8/layout/radial3"/>
    <dgm:cxn modelId="{D23C52AC-9C90-4F1B-AD83-77E988729C5C}" type="presParOf" srcId="{BF2A12CF-C09D-4B00-9B4C-274CBA897629}" destId="{2F3B0779-5E46-4013-9B08-28DEF1291C13}" srcOrd="4" destOrd="0" presId="urn:microsoft.com/office/officeart/2005/8/layout/radial3"/>
    <dgm:cxn modelId="{99944D2B-8075-4EC2-A96A-CCBDD55CC438}" type="presParOf" srcId="{BF2A12CF-C09D-4B00-9B4C-274CBA897629}" destId="{67B4CF8E-A023-4B93-8834-F606641E3B60}" srcOrd="5" destOrd="0" presId="urn:microsoft.com/office/officeart/2005/8/layout/radial3"/>
    <dgm:cxn modelId="{8906D0E7-D3E9-437E-9F5E-7874DDC2A1AB}" type="presParOf" srcId="{BF2A12CF-C09D-4B00-9B4C-274CBA897629}" destId="{A0643C47-7A2E-4A67-ABA3-A3485CEE21E4}" srcOrd="6" destOrd="0" presId="urn:microsoft.com/office/officeart/2005/8/layout/radial3"/>
    <dgm:cxn modelId="{0338D5A0-275C-40B6-9CEB-5F0E4D25AD38}" type="presParOf" srcId="{BF2A12CF-C09D-4B00-9B4C-274CBA897629}" destId="{CE2A40D4-3A13-4959-970F-4DFAA9158218}" srcOrd="7" destOrd="0" presId="urn:microsoft.com/office/officeart/2005/8/layout/radial3"/>
    <dgm:cxn modelId="{B7093EF8-D3F9-4034-AED3-65CFA8D4ECBE}" type="presParOf" srcId="{BF2A12CF-C09D-4B00-9B4C-274CBA897629}" destId="{A65BA6EC-E65D-4566-A093-191520DB627D}" srcOrd="8" destOrd="0" presId="urn:microsoft.com/office/officeart/2005/8/layout/radial3"/>
    <dgm:cxn modelId="{259671B2-9153-4902-AEF2-F42930B0BCE8}" type="presParOf" srcId="{BF2A12CF-C09D-4B00-9B4C-274CBA897629}" destId="{62B7A0B2-74ED-42DE-897C-9A1B8E18FC85}" srcOrd="9" destOrd="0" presId="urn:microsoft.com/office/officeart/2005/8/layout/radial3"/>
    <dgm:cxn modelId="{D56B8047-12F8-45E1-8A43-D0C5127AE21D}" type="presParOf" srcId="{BF2A12CF-C09D-4B00-9B4C-274CBA897629}" destId="{5049436E-55E3-4A0F-ADC7-816A573EDFD1}" srcOrd="10" destOrd="0" presId="urn:microsoft.com/office/officeart/2005/8/layout/radial3"/>
    <dgm:cxn modelId="{5280964F-689A-49C4-8DC7-CEFEFE1D384A}" type="presParOf" srcId="{BF2A12CF-C09D-4B00-9B4C-274CBA897629}" destId="{B2E1A99B-D6AF-4F12-85D1-69B174ABD096}" srcOrd="11"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5C8887C3-7067-4064-9E61-65DF0AFF2ECC}"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n-GB"/>
        </a:p>
      </dgm:t>
    </dgm:pt>
    <dgm:pt modelId="{C889E4CF-19F7-4626-8B3E-066548CB890F}">
      <dgm:prSet phldrT="[Text]" custT="1"/>
      <dgm:spPr/>
      <dgm:t>
        <a:bodyPr/>
        <a:lstStyle/>
        <a:p>
          <a:r>
            <a:rPr lang="en-GB" sz="1200" b="1" dirty="0">
              <a:latin typeface="Aptos Display" panose="020B0004020202020204" pitchFamily="34" charset="0"/>
            </a:rPr>
            <a:t>Advert</a:t>
          </a:r>
        </a:p>
      </dgm:t>
    </dgm:pt>
    <dgm:pt modelId="{1C64C07B-39C2-49FD-9D5A-DE9FD21278F6}" type="parTrans" cxnId="{80DCA277-05D3-4A27-8DF0-497D680D0C1D}">
      <dgm:prSet/>
      <dgm:spPr/>
      <dgm:t>
        <a:bodyPr/>
        <a:lstStyle/>
        <a:p>
          <a:endParaRPr lang="en-GB"/>
        </a:p>
      </dgm:t>
    </dgm:pt>
    <dgm:pt modelId="{4118898E-11BC-46E3-BE46-4E54EDBBA25F}" type="sibTrans" cxnId="{80DCA277-05D3-4A27-8DF0-497D680D0C1D}">
      <dgm:prSet/>
      <dgm:spPr/>
      <dgm:t>
        <a:bodyPr/>
        <a:lstStyle/>
        <a:p>
          <a:endParaRPr lang="en-GB"/>
        </a:p>
      </dgm:t>
    </dgm:pt>
    <dgm:pt modelId="{EB8F2A77-A282-4D1A-9163-6D2D3EFE2ECA}">
      <dgm:prSet phldrT="[Text]" custT="1"/>
      <dgm:spPr/>
      <dgm:t>
        <a:bodyPr/>
        <a:lstStyle/>
        <a:p>
          <a:pPr algn="ctr"/>
          <a:r>
            <a:rPr lang="en-GB" sz="1050" b="1" dirty="0">
              <a:latin typeface="Aptos Display" panose="020B0004020202020204" pitchFamily="34" charset="0"/>
            </a:rPr>
            <a:t>Application</a:t>
          </a:r>
        </a:p>
      </dgm:t>
    </dgm:pt>
    <dgm:pt modelId="{1F9073F9-9320-499B-BF47-4BB61922A6F1}" type="parTrans" cxnId="{FC3C99C2-A142-43B1-B90C-05003CD067CC}">
      <dgm:prSet/>
      <dgm:spPr/>
      <dgm:t>
        <a:bodyPr/>
        <a:lstStyle/>
        <a:p>
          <a:endParaRPr lang="en-GB"/>
        </a:p>
      </dgm:t>
    </dgm:pt>
    <dgm:pt modelId="{2E13AE48-1275-42F3-9E3B-F55F2963ABB8}" type="sibTrans" cxnId="{FC3C99C2-A142-43B1-B90C-05003CD067CC}">
      <dgm:prSet/>
      <dgm:spPr/>
      <dgm:t>
        <a:bodyPr/>
        <a:lstStyle/>
        <a:p>
          <a:endParaRPr lang="en-GB"/>
        </a:p>
      </dgm:t>
    </dgm:pt>
    <dgm:pt modelId="{480EE80D-0280-4A0A-9480-CC2AB77ED272}">
      <dgm:prSet phldrT="[Text]" custT="1"/>
      <dgm:spPr/>
      <dgm:t>
        <a:bodyPr/>
        <a:lstStyle/>
        <a:p>
          <a:r>
            <a:rPr lang="en-GB" sz="1050" b="1" dirty="0">
              <a:latin typeface="Aptos Display" panose="020B0004020202020204" pitchFamily="34" charset="0"/>
            </a:rPr>
            <a:t>Shortlisting</a:t>
          </a:r>
        </a:p>
      </dgm:t>
    </dgm:pt>
    <dgm:pt modelId="{C7FD4848-2886-4B29-A836-8BDF1B2B4ACE}" type="parTrans" cxnId="{9E3E8E3B-8F83-4AE8-926C-C8C10D761C62}">
      <dgm:prSet/>
      <dgm:spPr/>
      <dgm:t>
        <a:bodyPr/>
        <a:lstStyle/>
        <a:p>
          <a:endParaRPr lang="en-GB"/>
        </a:p>
      </dgm:t>
    </dgm:pt>
    <dgm:pt modelId="{BF731D12-D1A4-434E-B756-2627A9F2609B}" type="sibTrans" cxnId="{9E3E8E3B-8F83-4AE8-926C-C8C10D761C62}">
      <dgm:prSet/>
      <dgm:spPr/>
      <dgm:t>
        <a:bodyPr/>
        <a:lstStyle/>
        <a:p>
          <a:endParaRPr lang="en-GB"/>
        </a:p>
      </dgm:t>
    </dgm:pt>
    <dgm:pt modelId="{3FCCAB23-2186-4D88-AB13-ACF010EAB32B}">
      <dgm:prSet phldrT="[Text]" custT="1"/>
      <dgm:spPr/>
      <dgm:t>
        <a:bodyPr/>
        <a:lstStyle/>
        <a:p>
          <a:r>
            <a:rPr lang="en-GB" sz="950" b="1" dirty="0">
              <a:latin typeface="Aptos Display" panose="020B0004020202020204" pitchFamily="34" charset="0"/>
            </a:rPr>
            <a:t>Employment History</a:t>
          </a:r>
        </a:p>
      </dgm:t>
    </dgm:pt>
    <dgm:pt modelId="{E49BA95C-10C1-43F3-9FD9-0B36A0B4657E}" type="parTrans" cxnId="{45139DE3-0910-4E6A-878C-C86575609B17}">
      <dgm:prSet/>
      <dgm:spPr/>
      <dgm:t>
        <a:bodyPr/>
        <a:lstStyle/>
        <a:p>
          <a:endParaRPr lang="en-GB"/>
        </a:p>
      </dgm:t>
    </dgm:pt>
    <dgm:pt modelId="{D17CE117-8040-497E-BD54-190264969BE2}" type="sibTrans" cxnId="{45139DE3-0910-4E6A-878C-C86575609B17}">
      <dgm:prSet/>
      <dgm:spPr/>
      <dgm:t>
        <a:bodyPr/>
        <a:lstStyle/>
        <a:p>
          <a:endParaRPr lang="en-GB"/>
        </a:p>
      </dgm:t>
    </dgm:pt>
    <dgm:pt modelId="{ED077688-61A0-4656-A93E-444EE4F292B3}">
      <dgm:prSet phldrT="[Text]" custT="1"/>
      <dgm:spPr/>
      <dgm:t>
        <a:bodyPr/>
        <a:lstStyle/>
        <a:p>
          <a:r>
            <a:rPr lang="en-GB" sz="1100" b="1" dirty="0">
              <a:latin typeface="Aptos Display" panose="020B0004020202020204" pitchFamily="34" charset="0"/>
            </a:rPr>
            <a:t>References</a:t>
          </a:r>
        </a:p>
      </dgm:t>
    </dgm:pt>
    <dgm:pt modelId="{1D7B19ED-225D-41DC-AADE-169F1993F867}" type="parTrans" cxnId="{8C77C0A3-F8A2-4200-BA11-7D48228F34D9}">
      <dgm:prSet/>
      <dgm:spPr/>
      <dgm:t>
        <a:bodyPr/>
        <a:lstStyle/>
        <a:p>
          <a:endParaRPr lang="en-GB"/>
        </a:p>
      </dgm:t>
    </dgm:pt>
    <dgm:pt modelId="{0278C48D-1A37-459D-ACA6-3B7B0CE09408}" type="sibTrans" cxnId="{8C77C0A3-F8A2-4200-BA11-7D48228F34D9}">
      <dgm:prSet/>
      <dgm:spPr/>
      <dgm:t>
        <a:bodyPr/>
        <a:lstStyle/>
        <a:p>
          <a:endParaRPr lang="en-GB"/>
        </a:p>
      </dgm:t>
    </dgm:pt>
    <dgm:pt modelId="{B79E6AE3-5742-474F-8DF0-32CF0A36EC48}">
      <dgm:prSet custT="1"/>
      <dgm:spPr/>
      <dgm:t>
        <a:bodyPr/>
        <a:lstStyle/>
        <a:p>
          <a:r>
            <a:rPr lang="en-GB" sz="1200" b="1" dirty="0">
              <a:latin typeface="Aptos Display" panose="020B0004020202020204" pitchFamily="34" charset="0"/>
            </a:rPr>
            <a:t>Selection</a:t>
          </a:r>
        </a:p>
      </dgm:t>
    </dgm:pt>
    <dgm:pt modelId="{FDF8F4D7-DC61-4494-93C4-11FA4BF08D6F}" type="parTrans" cxnId="{B71E4686-69D5-4B8A-8AEA-365B52063B66}">
      <dgm:prSet/>
      <dgm:spPr/>
      <dgm:t>
        <a:bodyPr/>
        <a:lstStyle/>
        <a:p>
          <a:endParaRPr lang="en-GB"/>
        </a:p>
      </dgm:t>
    </dgm:pt>
    <dgm:pt modelId="{FFC000AA-8F3A-43A5-BFDB-0258C2367560}" type="sibTrans" cxnId="{B71E4686-69D5-4B8A-8AEA-365B52063B66}">
      <dgm:prSet/>
      <dgm:spPr/>
      <dgm:t>
        <a:bodyPr/>
        <a:lstStyle/>
        <a:p>
          <a:endParaRPr lang="en-GB"/>
        </a:p>
      </dgm:t>
    </dgm:pt>
    <dgm:pt modelId="{231C9395-2554-4BE5-A0D7-317A451D6CCE}">
      <dgm:prSet custT="1"/>
      <dgm:spPr/>
      <dgm:t>
        <a:bodyPr/>
        <a:lstStyle/>
        <a:p>
          <a:r>
            <a:rPr lang="en-GB" sz="950" b="1" dirty="0">
              <a:latin typeface="Aptos Display" panose="020B0004020202020204" pitchFamily="34" charset="0"/>
            </a:rPr>
            <a:t>Pre-appointment check</a:t>
          </a:r>
        </a:p>
      </dgm:t>
    </dgm:pt>
    <dgm:pt modelId="{F05F5DCE-FD9F-4F65-BB0F-724ECB562C2B}" type="parTrans" cxnId="{13A6A466-EC5C-42DC-A294-66620B861785}">
      <dgm:prSet/>
      <dgm:spPr/>
      <dgm:t>
        <a:bodyPr/>
        <a:lstStyle/>
        <a:p>
          <a:endParaRPr lang="en-GB"/>
        </a:p>
      </dgm:t>
    </dgm:pt>
    <dgm:pt modelId="{63DC9B7E-357B-41EE-B077-DD4E03D5556C}" type="sibTrans" cxnId="{13A6A466-EC5C-42DC-A294-66620B861785}">
      <dgm:prSet/>
      <dgm:spPr/>
      <dgm:t>
        <a:bodyPr/>
        <a:lstStyle/>
        <a:p>
          <a:endParaRPr lang="en-GB"/>
        </a:p>
      </dgm:t>
    </dgm:pt>
    <dgm:pt modelId="{3AC5502A-4C7C-4EB8-B225-434E98E5F946}" type="pres">
      <dgm:prSet presAssocID="{5C8887C3-7067-4064-9E61-65DF0AFF2ECC}" presName="cycle" presStyleCnt="0">
        <dgm:presLayoutVars>
          <dgm:dir/>
          <dgm:resizeHandles val="exact"/>
        </dgm:presLayoutVars>
      </dgm:prSet>
      <dgm:spPr/>
    </dgm:pt>
    <dgm:pt modelId="{25DC1BDB-0106-449F-95EB-AC3163364AFC}" type="pres">
      <dgm:prSet presAssocID="{C889E4CF-19F7-4626-8B3E-066548CB890F}" presName="node" presStyleLbl="node1" presStyleIdx="0" presStyleCnt="7">
        <dgm:presLayoutVars>
          <dgm:bulletEnabled val="1"/>
        </dgm:presLayoutVars>
      </dgm:prSet>
      <dgm:spPr/>
    </dgm:pt>
    <dgm:pt modelId="{104CC056-7179-4C4A-A942-E25A6CE439DA}" type="pres">
      <dgm:prSet presAssocID="{4118898E-11BC-46E3-BE46-4E54EDBBA25F}" presName="sibTrans" presStyleLbl="sibTrans2D1" presStyleIdx="0" presStyleCnt="7"/>
      <dgm:spPr/>
    </dgm:pt>
    <dgm:pt modelId="{41847E2C-D04B-439C-A135-AEAD03E12E3B}" type="pres">
      <dgm:prSet presAssocID="{4118898E-11BC-46E3-BE46-4E54EDBBA25F}" presName="connectorText" presStyleLbl="sibTrans2D1" presStyleIdx="0" presStyleCnt="7"/>
      <dgm:spPr/>
    </dgm:pt>
    <dgm:pt modelId="{635A4B57-6BB3-42CD-B73F-4BC65F8C057D}" type="pres">
      <dgm:prSet presAssocID="{EB8F2A77-A282-4D1A-9163-6D2D3EFE2ECA}" presName="node" presStyleLbl="node1" presStyleIdx="1" presStyleCnt="7">
        <dgm:presLayoutVars>
          <dgm:bulletEnabled val="1"/>
        </dgm:presLayoutVars>
      </dgm:prSet>
      <dgm:spPr/>
    </dgm:pt>
    <dgm:pt modelId="{7769DD35-5A11-4805-89FD-E7122DEB6ACC}" type="pres">
      <dgm:prSet presAssocID="{2E13AE48-1275-42F3-9E3B-F55F2963ABB8}" presName="sibTrans" presStyleLbl="sibTrans2D1" presStyleIdx="1" presStyleCnt="7"/>
      <dgm:spPr/>
    </dgm:pt>
    <dgm:pt modelId="{05E53996-7640-4E7D-B385-0A19C98B6D59}" type="pres">
      <dgm:prSet presAssocID="{2E13AE48-1275-42F3-9E3B-F55F2963ABB8}" presName="connectorText" presStyleLbl="sibTrans2D1" presStyleIdx="1" presStyleCnt="7"/>
      <dgm:spPr/>
    </dgm:pt>
    <dgm:pt modelId="{45D7CF2A-A4A3-470E-AEE8-F8B922841949}" type="pres">
      <dgm:prSet presAssocID="{480EE80D-0280-4A0A-9480-CC2AB77ED272}" presName="node" presStyleLbl="node1" presStyleIdx="2" presStyleCnt="7" custRadScaleRad="101229" custRadScaleInc="3133">
        <dgm:presLayoutVars>
          <dgm:bulletEnabled val="1"/>
        </dgm:presLayoutVars>
      </dgm:prSet>
      <dgm:spPr/>
    </dgm:pt>
    <dgm:pt modelId="{66A77D64-D213-460B-B72E-099B9813F9AD}" type="pres">
      <dgm:prSet presAssocID="{BF731D12-D1A4-434E-B756-2627A9F2609B}" presName="sibTrans" presStyleLbl="sibTrans2D1" presStyleIdx="2" presStyleCnt="7"/>
      <dgm:spPr/>
    </dgm:pt>
    <dgm:pt modelId="{6441F805-4AB0-4A3F-9B97-FDBC00E692AF}" type="pres">
      <dgm:prSet presAssocID="{BF731D12-D1A4-434E-B756-2627A9F2609B}" presName="connectorText" presStyleLbl="sibTrans2D1" presStyleIdx="2" presStyleCnt="7"/>
      <dgm:spPr/>
    </dgm:pt>
    <dgm:pt modelId="{E5EDCB84-9036-41BD-952F-09CE06004C9C}" type="pres">
      <dgm:prSet presAssocID="{3FCCAB23-2186-4D88-AB13-ACF010EAB32B}" presName="node" presStyleLbl="node1" presStyleIdx="3" presStyleCnt="7">
        <dgm:presLayoutVars>
          <dgm:bulletEnabled val="1"/>
        </dgm:presLayoutVars>
      </dgm:prSet>
      <dgm:spPr/>
    </dgm:pt>
    <dgm:pt modelId="{823482D9-05B0-4FDD-B0D6-C45B1EF5A19E}" type="pres">
      <dgm:prSet presAssocID="{D17CE117-8040-497E-BD54-190264969BE2}" presName="sibTrans" presStyleLbl="sibTrans2D1" presStyleIdx="3" presStyleCnt="7"/>
      <dgm:spPr/>
    </dgm:pt>
    <dgm:pt modelId="{7E07FD51-3FE3-4941-95EA-B7AC83A5F202}" type="pres">
      <dgm:prSet presAssocID="{D17CE117-8040-497E-BD54-190264969BE2}" presName="connectorText" presStyleLbl="sibTrans2D1" presStyleIdx="3" presStyleCnt="7"/>
      <dgm:spPr/>
    </dgm:pt>
    <dgm:pt modelId="{82375322-653C-4F6B-916B-8C6A3F222F79}" type="pres">
      <dgm:prSet presAssocID="{ED077688-61A0-4656-A93E-444EE4F292B3}" presName="node" presStyleLbl="node1" presStyleIdx="4" presStyleCnt="7">
        <dgm:presLayoutVars>
          <dgm:bulletEnabled val="1"/>
        </dgm:presLayoutVars>
      </dgm:prSet>
      <dgm:spPr/>
    </dgm:pt>
    <dgm:pt modelId="{67AFB955-0837-4F60-AD34-B6B5F94E0C09}" type="pres">
      <dgm:prSet presAssocID="{0278C48D-1A37-459D-ACA6-3B7B0CE09408}" presName="sibTrans" presStyleLbl="sibTrans2D1" presStyleIdx="4" presStyleCnt="7"/>
      <dgm:spPr/>
    </dgm:pt>
    <dgm:pt modelId="{6099D8A8-B0AF-4C60-AC2E-ED8DFD588498}" type="pres">
      <dgm:prSet presAssocID="{0278C48D-1A37-459D-ACA6-3B7B0CE09408}" presName="connectorText" presStyleLbl="sibTrans2D1" presStyleIdx="4" presStyleCnt="7"/>
      <dgm:spPr/>
    </dgm:pt>
    <dgm:pt modelId="{5EED66DF-82B8-4259-82C0-824EB5FE604B}" type="pres">
      <dgm:prSet presAssocID="{B79E6AE3-5742-474F-8DF0-32CF0A36EC48}" presName="node" presStyleLbl="node1" presStyleIdx="5" presStyleCnt="7">
        <dgm:presLayoutVars>
          <dgm:bulletEnabled val="1"/>
        </dgm:presLayoutVars>
      </dgm:prSet>
      <dgm:spPr/>
    </dgm:pt>
    <dgm:pt modelId="{AFC2C02A-7621-43BE-A9E5-1A81A13DD197}" type="pres">
      <dgm:prSet presAssocID="{FFC000AA-8F3A-43A5-BFDB-0258C2367560}" presName="sibTrans" presStyleLbl="sibTrans2D1" presStyleIdx="5" presStyleCnt="7"/>
      <dgm:spPr/>
    </dgm:pt>
    <dgm:pt modelId="{00F55792-E08F-4D2F-AD9C-8FA0C2FB9AFD}" type="pres">
      <dgm:prSet presAssocID="{FFC000AA-8F3A-43A5-BFDB-0258C2367560}" presName="connectorText" presStyleLbl="sibTrans2D1" presStyleIdx="5" presStyleCnt="7"/>
      <dgm:spPr/>
    </dgm:pt>
    <dgm:pt modelId="{B753E122-483D-418A-8841-08A408452A5A}" type="pres">
      <dgm:prSet presAssocID="{231C9395-2554-4BE5-A0D7-317A451D6CCE}" presName="node" presStyleLbl="node1" presStyleIdx="6" presStyleCnt="7">
        <dgm:presLayoutVars>
          <dgm:bulletEnabled val="1"/>
        </dgm:presLayoutVars>
      </dgm:prSet>
      <dgm:spPr/>
    </dgm:pt>
    <dgm:pt modelId="{ABD5AF28-FE72-4EB8-A533-CFECD25F0F51}" type="pres">
      <dgm:prSet presAssocID="{63DC9B7E-357B-41EE-B077-DD4E03D5556C}" presName="sibTrans" presStyleLbl="sibTrans2D1" presStyleIdx="6" presStyleCnt="7"/>
      <dgm:spPr/>
    </dgm:pt>
    <dgm:pt modelId="{0B51C140-B3A2-4E47-8B7B-4D1B2D7C5EA8}" type="pres">
      <dgm:prSet presAssocID="{63DC9B7E-357B-41EE-B077-DD4E03D5556C}" presName="connectorText" presStyleLbl="sibTrans2D1" presStyleIdx="6" presStyleCnt="7"/>
      <dgm:spPr/>
    </dgm:pt>
  </dgm:ptLst>
  <dgm:cxnLst>
    <dgm:cxn modelId="{4FADF106-95E1-4E45-85DD-042AD0231E8A}" type="presOf" srcId="{63DC9B7E-357B-41EE-B077-DD4E03D5556C}" destId="{0B51C140-B3A2-4E47-8B7B-4D1B2D7C5EA8}" srcOrd="1" destOrd="0" presId="urn:microsoft.com/office/officeart/2005/8/layout/cycle2"/>
    <dgm:cxn modelId="{E8546C13-5587-4D77-BF50-AFC9CA81F60E}" type="presOf" srcId="{0278C48D-1A37-459D-ACA6-3B7B0CE09408}" destId="{6099D8A8-B0AF-4C60-AC2E-ED8DFD588498}" srcOrd="1" destOrd="0" presId="urn:microsoft.com/office/officeart/2005/8/layout/cycle2"/>
    <dgm:cxn modelId="{AD828625-20E2-43A2-8919-8D5B21716CAD}" type="presOf" srcId="{EB8F2A77-A282-4D1A-9163-6D2D3EFE2ECA}" destId="{635A4B57-6BB3-42CD-B73F-4BC65F8C057D}" srcOrd="0" destOrd="0" presId="urn:microsoft.com/office/officeart/2005/8/layout/cycle2"/>
    <dgm:cxn modelId="{62AE3E31-64FD-49B2-810B-A4F2F9194DC1}" type="presOf" srcId="{C889E4CF-19F7-4626-8B3E-066548CB890F}" destId="{25DC1BDB-0106-449F-95EB-AC3163364AFC}" srcOrd="0" destOrd="0" presId="urn:microsoft.com/office/officeart/2005/8/layout/cycle2"/>
    <dgm:cxn modelId="{318D4D31-66E3-4CAD-9412-C9E918C89960}" type="presOf" srcId="{480EE80D-0280-4A0A-9480-CC2AB77ED272}" destId="{45D7CF2A-A4A3-470E-AEE8-F8B922841949}" srcOrd="0" destOrd="0" presId="urn:microsoft.com/office/officeart/2005/8/layout/cycle2"/>
    <dgm:cxn modelId="{1226DB33-3DC9-41DE-9E54-1135961AB2EE}" type="presOf" srcId="{4118898E-11BC-46E3-BE46-4E54EDBBA25F}" destId="{104CC056-7179-4C4A-A942-E25A6CE439DA}" srcOrd="0" destOrd="0" presId="urn:microsoft.com/office/officeart/2005/8/layout/cycle2"/>
    <dgm:cxn modelId="{9E3E8E3B-8F83-4AE8-926C-C8C10D761C62}" srcId="{5C8887C3-7067-4064-9E61-65DF0AFF2ECC}" destId="{480EE80D-0280-4A0A-9480-CC2AB77ED272}" srcOrd="2" destOrd="0" parTransId="{C7FD4848-2886-4B29-A836-8BDF1B2B4ACE}" sibTransId="{BF731D12-D1A4-434E-B756-2627A9F2609B}"/>
    <dgm:cxn modelId="{B2D2B93D-20ED-4A2C-967B-A61887C34D0D}" type="presOf" srcId="{FFC000AA-8F3A-43A5-BFDB-0258C2367560}" destId="{00F55792-E08F-4D2F-AD9C-8FA0C2FB9AFD}" srcOrd="1" destOrd="0" presId="urn:microsoft.com/office/officeart/2005/8/layout/cycle2"/>
    <dgm:cxn modelId="{13B0185B-D07B-45B1-AED8-F5955151456D}" type="presOf" srcId="{4118898E-11BC-46E3-BE46-4E54EDBBA25F}" destId="{41847E2C-D04B-439C-A135-AEAD03E12E3B}" srcOrd="1" destOrd="0" presId="urn:microsoft.com/office/officeart/2005/8/layout/cycle2"/>
    <dgm:cxn modelId="{56803041-232D-47EF-B4D1-EB8061BA1223}" type="presOf" srcId="{2E13AE48-1275-42F3-9E3B-F55F2963ABB8}" destId="{05E53996-7640-4E7D-B385-0A19C98B6D59}" srcOrd="1" destOrd="0" presId="urn:microsoft.com/office/officeart/2005/8/layout/cycle2"/>
    <dgm:cxn modelId="{6DF24966-357D-4C3C-8DCA-40D4477FB8E7}" type="presOf" srcId="{3FCCAB23-2186-4D88-AB13-ACF010EAB32B}" destId="{E5EDCB84-9036-41BD-952F-09CE06004C9C}" srcOrd="0" destOrd="0" presId="urn:microsoft.com/office/officeart/2005/8/layout/cycle2"/>
    <dgm:cxn modelId="{13A6A466-EC5C-42DC-A294-66620B861785}" srcId="{5C8887C3-7067-4064-9E61-65DF0AFF2ECC}" destId="{231C9395-2554-4BE5-A0D7-317A451D6CCE}" srcOrd="6" destOrd="0" parTransId="{F05F5DCE-FD9F-4F65-BB0F-724ECB562C2B}" sibTransId="{63DC9B7E-357B-41EE-B077-DD4E03D5556C}"/>
    <dgm:cxn modelId="{65D3A56D-A5ED-46DC-84EB-4602986DCA9E}" type="presOf" srcId="{B79E6AE3-5742-474F-8DF0-32CF0A36EC48}" destId="{5EED66DF-82B8-4259-82C0-824EB5FE604B}" srcOrd="0" destOrd="0" presId="urn:microsoft.com/office/officeart/2005/8/layout/cycle2"/>
    <dgm:cxn modelId="{94A85D51-BD5F-483B-86C4-FAAB5F469ACB}" type="presOf" srcId="{0278C48D-1A37-459D-ACA6-3B7B0CE09408}" destId="{67AFB955-0837-4F60-AD34-B6B5F94E0C09}" srcOrd="0" destOrd="0" presId="urn:microsoft.com/office/officeart/2005/8/layout/cycle2"/>
    <dgm:cxn modelId="{E9FA9C57-1FCC-44ED-85B2-396A525E9146}" type="presOf" srcId="{2E13AE48-1275-42F3-9E3B-F55F2963ABB8}" destId="{7769DD35-5A11-4805-89FD-E7122DEB6ACC}" srcOrd="0" destOrd="0" presId="urn:microsoft.com/office/officeart/2005/8/layout/cycle2"/>
    <dgm:cxn modelId="{80DCA277-05D3-4A27-8DF0-497D680D0C1D}" srcId="{5C8887C3-7067-4064-9E61-65DF0AFF2ECC}" destId="{C889E4CF-19F7-4626-8B3E-066548CB890F}" srcOrd="0" destOrd="0" parTransId="{1C64C07B-39C2-49FD-9D5A-DE9FD21278F6}" sibTransId="{4118898E-11BC-46E3-BE46-4E54EDBBA25F}"/>
    <dgm:cxn modelId="{8EF97859-EC8B-4CDC-A8BD-ADEE457AC74D}" type="presOf" srcId="{5C8887C3-7067-4064-9E61-65DF0AFF2ECC}" destId="{3AC5502A-4C7C-4EB8-B225-434E98E5F946}" srcOrd="0" destOrd="0" presId="urn:microsoft.com/office/officeart/2005/8/layout/cycle2"/>
    <dgm:cxn modelId="{B71E4686-69D5-4B8A-8AEA-365B52063B66}" srcId="{5C8887C3-7067-4064-9E61-65DF0AFF2ECC}" destId="{B79E6AE3-5742-474F-8DF0-32CF0A36EC48}" srcOrd="5" destOrd="0" parTransId="{FDF8F4D7-DC61-4494-93C4-11FA4BF08D6F}" sibTransId="{FFC000AA-8F3A-43A5-BFDB-0258C2367560}"/>
    <dgm:cxn modelId="{31E4B18C-39F9-4E12-952B-EB9199F732E8}" type="presOf" srcId="{BF731D12-D1A4-434E-B756-2627A9F2609B}" destId="{6441F805-4AB0-4A3F-9B97-FDBC00E692AF}" srcOrd="1" destOrd="0" presId="urn:microsoft.com/office/officeart/2005/8/layout/cycle2"/>
    <dgm:cxn modelId="{E63EB69B-FAF2-4CA4-83D9-32A45AD482E0}" type="presOf" srcId="{FFC000AA-8F3A-43A5-BFDB-0258C2367560}" destId="{AFC2C02A-7621-43BE-A9E5-1A81A13DD197}" srcOrd="0" destOrd="0" presId="urn:microsoft.com/office/officeart/2005/8/layout/cycle2"/>
    <dgm:cxn modelId="{32F2B49E-32FD-46E0-A2C6-36CC7AA26341}" type="presOf" srcId="{231C9395-2554-4BE5-A0D7-317A451D6CCE}" destId="{B753E122-483D-418A-8841-08A408452A5A}" srcOrd="0" destOrd="0" presId="urn:microsoft.com/office/officeart/2005/8/layout/cycle2"/>
    <dgm:cxn modelId="{8C77C0A3-F8A2-4200-BA11-7D48228F34D9}" srcId="{5C8887C3-7067-4064-9E61-65DF0AFF2ECC}" destId="{ED077688-61A0-4656-A93E-444EE4F292B3}" srcOrd="4" destOrd="0" parTransId="{1D7B19ED-225D-41DC-AADE-169F1993F867}" sibTransId="{0278C48D-1A37-459D-ACA6-3B7B0CE09408}"/>
    <dgm:cxn modelId="{BCC515BB-A930-45C7-90A0-45BA23C718E5}" type="presOf" srcId="{D17CE117-8040-497E-BD54-190264969BE2}" destId="{7E07FD51-3FE3-4941-95EA-B7AC83A5F202}" srcOrd="1" destOrd="0" presId="urn:microsoft.com/office/officeart/2005/8/layout/cycle2"/>
    <dgm:cxn modelId="{BBFCFABF-3047-498E-87EB-C4844AFDF1E8}" type="presOf" srcId="{63DC9B7E-357B-41EE-B077-DD4E03D5556C}" destId="{ABD5AF28-FE72-4EB8-A533-CFECD25F0F51}" srcOrd="0" destOrd="0" presId="urn:microsoft.com/office/officeart/2005/8/layout/cycle2"/>
    <dgm:cxn modelId="{FC3C99C2-A142-43B1-B90C-05003CD067CC}" srcId="{5C8887C3-7067-4064-9E61-65DF0AFF2ECC}" destId="{EB8F2A77-A282-4D1A-9163-6D2D3EFE2ECA}" srcOrd="1" destOrd="0" parTransId="{1F9073F9-9320-499B-BF47-4BB61922A6F1}" sibTransId="{2E13AE48-1275-42F3-9E3B-F55F2963ABB8}"/>
    <dgm:cxn modelId="{492B9FC8-6D97-4324-A7F7-DCEEF2BB1EF6}" type="presOf" srcId="{ED077688-61A0-4656-A93E-444EE4F292B3}" destId="{82375322-653C-4F6B-916B-8C6A3F222F79}" srcOrd="0" destOrd="0" presId="urn:microsoft.com/office/officeart/2005/8/layout/cycle2"/>
    <dgm:cxn modelId="{BE6DF9D8-6E2F-41D0-84B6-91764A15D0DB}" type="presOf" srcId="{BF731D12-D1A4-434E-B756-2627A9F2609B}" destId="{66A77D64-D213-460B-B72E-099B9813F9AD}" srcOrd="0" destOrd="0" presId="urn:microsoft.com/office/officeart/2005/8/layout/cycle2"/>
    <dgm:cxn modelId="{45139DE3-0910-4E6A-878C-C86575609B17}" srcId="{5C8887C3-7067-4064-9E61-65DF0AFF2ECC}" destId="{3FCCAB23-2186-4D88-AB13-ACF010EAB32B}" srcOrd="3" destOrd="0" parTransId="{E49BA95C-10C1-43F3-9FD9-0B36A0B4657E}" sibTransId="{D17CE117-8040-497E-BD54-190264969BE2}"/>
    <dgm:cxn modelId="{5BBA7EF0-ACBA-4DE7-AD06-4608FD6B8A66}" type="presOf" srcId="{D17CE117-8040-497E-BD54-190264969BE2}" destId="{823482D9-05B0-4FDD-B0D6-C45B1EF5A19E}" srcOrd="0" destOrd="0" presId="urn:microsoft.com/office/officeart/2005/8/layout/cycle2"/>
    <dgm:cxn modelId="{683EE993-5AAA-4BD4-9E7F-32F28BF7BF48}" type="presParOf" srcId="{3AC5502A-4C7C-4EB8-B225-434E98E5F946}" destId="{25DC1BDB-0106-449F-95EB-AC3163364AFC}" srcOrd="0" destOrd="0" presId="urn:microsoft.com/office/officeart/2005/8/layout/cycle2"/>
    <dgm:cxn modelId="{FAA6193C-CACB-4107-ABB7-0F09F4E4EC82}" type="presParOf" srcId="{3AC5502A-4C7C-4EB8-B225-434E98E5F946}" destId="{104CC056-7179-4C4A-A942-E25A6CE439DA}" srcOrd="1" destOrd="0" presId="urn:microsoft.com/office/officeart/2005/8/layout/cycle2"/>
    <dgm:cxn modelId="{23657888-C45A-4894-B0AF-A59554914110}" type="presParOf" srcId="{104CC056-7179-4C4A-A942-E25A6CE439DA}" destId="{41847E2C-D04B-439C-A135-AEAD03E12E3B}" srcOrd="0" destOrd="0" presId="urn:microsoft.com/office/officeart/2005/8/layout/cycle2"/>
    <dgm:cxn modelId="{5A3255E5-8DED-4F63-947D-52FE690306AB}" type="presParOf" srcId="{3AC5502A-4C7C-4EB8-B225-434E98E5F946}" destId="{635A4B57-6BB3-42CD-B73F-4BC65F8C057D}" srcOrd="2" destOrd="0" presId="urn:microsoft.com/office/officeart/2005/8/layout/cycle2"/>
    <dgm:cxn modelId="{6DF75DC3-C544-4E93-8B3A-6FCDFDCAE3C9}" type="presParOf" srcId="{3AC5502A-4C7C-4EB8-B225-434E98E5F946}" destId="{7769DD35-5A11-4805-89FD-E7122DEB6ACC}" srcOrd="3" destOrd="0" presId="urn:microsoft.com/office/officeart/2005/8/layout/cycle2"/>
    <dgm:cxn modelId="{31CA27AE-E8D8-4D70-A742-F9445BE81AA4}" type="presParOf" srcId="{7769DD35-5A11-4805-89FD-E7122DEB6ACC}" destId="{05E53996-7640-4E7D-B385-0A19C98B6D59}" srcOrd="0" destOrd="0" presId="urn:microsoft.com/office/officeart/2005/8/layout/cycle2"/>
    <dgm:cxn modelId="{E62CF461-E44C-4D5B-8DD4-085FA44EC547}" type="presParOf" srcId="{3AC5502A-4C7C-4EB8-B225-434E98E5F946}" destId="{45D7CF2A-A4A3-470E-AEE8-F8B922841949}" srcOrd="4" destOrd="0" presId="urn:microsoft.com/office/officeart/2005/8/layout/cycle2"/>
    <dgm:cxn modelId="{4C3092B7-207D-4AE2-8673-29CC013D0635}" type="presParOf" srcId="{3AC5502A-4C7C-4EB8-B225-434E98E5F946}" destId="{66A77D64-D213-460B-B72E-099B9813F9AD}" srcOrd="5" destOrd="0" presId="urn:microsoft.com/office/officeart/2005/8/layout/cycle2"/>
    <dgm:cxn modelId="{85D1CF35-45D1-4EE5-99CB-99B5C62E5328}" type="presParOf" srcId="{66A77D64-D213-460B-B72E-099B9813F9AD}" destId="{6441F805-4AB0-4A3F-9B97-FDBC00E692AF}" srcOrd="0" destOrd="0" presId="urn:microsoft.com/office/officeart/2005/8/layout/cycle2"/>
    <dgm:cxn modelId="{876F91D5-446D-48F4-9E70-54FB0EC5DEB6}" type="presParOf" srcId="{3AC5502A-4C7C-4EB8-B225-434E98E5F946}" destId="{E5EDCB84-9036-41BD-952F-09CE06004C9C}" srcOrd="6" destOrd="0" presId="urn:microsoft.com/office/officeart/2005/8/layout/cycle2"/>
    <dgm:cxn modelId="{3B79C3D4-0BF1-4A25-AF3C-E926DFD1B185}" type="presParOf" srcId="{3AC5502A-4C7C-4EB8-B225-434E98E5F946}" destId="{823482D9-05B0-4FDD-B0D6-C45B1EF5A19E}" srcOrd="7" destOrd="0" presId="urn:microsoft.com/office/officeart/2005/8/layout/cycle2"/>
    <dgm:cxn modelId="{46BAEEBC-B2D3-4DAD-84DF-5A893E0B5995}" type="presParOf" srcId="{823482D9-05B0-4FDD-B0D6-C45B1EF5A19E}" destId="{7E07FD51-3FE3-4941-95EA-B7AC83A5F202}" srcOrd="0" destOrd="0" presId="urn:microsoft.com/office/officeart/2005/8/layout/cycle2"/>
    <dgm:cxn modelId="{0A97FDFA-AED5-4569-B581-339F9A4F2438}" type="presParOf" srcId="{3AC5502A-4C7C-4EB8-B225-434E98E5F946}" destId="{82375322-653C-4F6B-916B-8C6A3F222F79}" srcOrd="8" destOrd="0" presId="urn:microsoft.com/office/officeart/2005/8/layout/cycle2"/>
    <dgm:cxn modelId="{122C2C82-9CBA-4C5D-81CB-8DDE0C04D308}" type="presParOf" srcId="{3AC5502A-4C7C-4EB8-B225-434E98E5F946}" destId="{67AFB955-0837-4F60-AD34-B6B5F94E0C09}" srcOrd="9" destOrd="0" presId="urn:microsoft.com/office/officeart/2005/8/layout/cycle2"/>
    <dgm:cxn modelId="{2395EC38-C8C4-4FB5-9EEA-2A97618E1A0E}" type="presParOf" srcId="{67AFB955-0837-4F60-AD34-B6B5F94E0C09}" destId="{6099D8A8-B0AF-4C60-AC2E-ED8DFD588498}" srcOrd="0" destOrd="0" presId="urn:microsoft.com/office/officeart/2005/8/layout/cycle2"/>
    <dgm:cxn modelId="{822F4725-BB55-4FE3-B3DE-C5FE1E6CE101}" type="presParOf" srcId="{3AC5502A-4C7C-4EB8-B225-434E98E5F946}" destId="{5EED66DF-82B8-4259-82C0-824EB5FE604B}" srcOrd="10" destOrd="0" presId="urn:microsoft.com/office/officeart/2005/8/layout/cycle2"/>
    <dgm:cxn modelId="{DA70D3B7-7B4A-4637-9FB2-BCF8710B59C4}" type="presParOf" srcId="{3AC5502A-4C7C-4EB8-B225-434E98E5F946}" destId="{AFC2C02A-7621-43BE-A9E5-1A81A13DD197}" srcOrd="11" destOrd="0" presId="urn:microsoft.com/office/officeart/2005/8/layout/cycle2"/>
    <dgm:cxn modelId="{0FAA6652-3D38-49C6-9CBA-444E3BB64A73}" type="presParOf" srcId="{AFC2C02A-7621-43BE-A9E5-1A81A13DD197}" destId="{00F55792-E08F-4D2F-AD9C-8FA0C2FB9AFD}" srcOrd="0" destOrd="0" presId="urn:microsoft.com/office/officeart/2005/8/layout/cycle2"/>
    <dgm:cxn modelId="{99BC8D1D-036C-4823-B9CE-E30B66DE57AE}" type="presParOf" srcId="{3AC5502A-4C7C-4EB8-B225-434E98E5F946}" destId="{B753E122-483D-418A-8841-08A408452A5A}" srcOrd="12" destOrd="0" presId="urn:microsoft.com/office/officeart/2005/8/layout/cycle2"/>
    <dgm:cxn modelId="{0CAE0449-4F87-4E87-8E1B-AD50BAC78A82}" type="presParOf" srcId="{3AC5502A-4C7C-4EB8-B225-434E98E5F946}" destId="{ABD5AF28-FE72-4EB8-A533-CFECD25F0F51}" srcOrd="13" destOrd="0" presId="urn:microsoft.com/office/officeart/2005/8/layout/cycle2"/>
    <dgm:cxn modelId="{A9C454C6-35E3-4BA0-8E71-E5EC87DE6A89}" type="presParOf" srcId="{ABD5AF28-FE72-4EB8-A533-CFECD25F0F51}" destId="{0B51C140-B3A2-4E47-8B7B-4D1B2D7C5EA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C05574-4D6D-4DE8-BFE9-1EB33245B367}"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n-GB"/>
        </a:p>
      </dgm:t>
    </dgm:pt>
    <dgm:pt modelId="{ECCED02D-A416-4AFB-B5A3-E569E53B7E6F}">
      <dgm:prSet phldrT="[Text]" custT="1"/>
      <dgm:spPr>
        <a:xfrm>
          <a:off x="1989738" y="110"/>
          <a:ext cx="1363003" cy="1363003"/>
        </a:xfrm>
        <a:prstGeom prst="ellipse">
          <a:avLst/>
        </a:prstGeom>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GB" sz="1600" kern="1200" dirty="0">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GB" sz="1600" kern="1200" dirty="0">
            <a:latin typeface="Arial" panose="020B0604020202020204"/>
            <a:ea typeface="+mn-ea"/>
            <a:cs typeface="+mn-cs"/>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GB" sz="1200" b="1" kern="1200" dirty="0">
              <a:latin typeface="Aptos Display" panose="020B0004020202020204" pitchFamily="34" charset="0"/>
              <a:ea typeface="+mn-ea"/>
              <a:cs typeface="+mn-cs"/>
            </a:rPr>
            <a:t>Section 1-allegations that meet the threshold</a:t>
          </a:r>
        </a:p>
        <a:p>
          <a:pPr marL="0" lvl="0" algn="ctr" defTabSz="1555750">
            <a:lnSpc>
              <a:spcPct val="90000"/>
            </a:lnSpc>
            <a:spcBef>
              <a:spcPct val="0"/>
            </a:spcBef>
            <a:spcAft>
              <a:spcPct val="35000"/>
            </a:spcAft>
            <a:buNone/>
          </a:pPr>
          <a:endParaRPr lang="en-GB" sz="3600" kern="1200" dirty="0">
            <a:latin typeface="Arial" panose="020B0604020202020204"/>
            <a:ea typeface="+mn-ea"/>
            <a:cs typeface="+mn-cs"/>
          </a:endParaRPr>
        </a:p>
      </dgm:t>
    </dgm:pt>
    <dgm:pt modelId="{25C67ABA-5FEA-4FA2-9CD6-61F0FE5E80DF}" type="parTrans" cxnId="{79057A8C-075E-4B02-93CD-4102885FF4A4}">
      <dgm:prSet/>
      <dgm:spPr/>
      <dgm:t>
        <a:bodyPr/>
        <a:lstStyle/>
        <a:p>
          <a:endParaRPr lang="en-GB"/>
        </a:p>
      </dgm:t>
    </dgm:pt>
    <dgm:pt modelId="{7B3D060F-B9E0-4C36-9BC3-E1151E1849FB}" type="sibTrans" cxnId="{79057A8C-075E-4B02-93CD-4102885FF4A4}">
      <dgm:prSet/>
      <dgm:spPr>
        <a:xfrm rot="2160000">
          <a:off x="3304137" y="1034701"/>
          <a:ext cx="339332" cy="460013"/>
        </a:xfrm>
        <a:prstGeom prst="rightArrow">
          <a:avLst>
            <a:gd name="adj1" fmla="val 60000"/>
            <a:gd name="adj2" fmla="val 50000"/>
          </a:avLst>
        </a:prstGeom>
      </dgm:spPr>
      <dgm:t>
        <a:bodyPr/>
        <a:lstStyle/>
        <a:p>
          <a:pPr>
            <a:buNone/>
          </a:pPr>
          <a:endParaRPr lang="en-GB">
            <a:solidFill>
              <a:sysClr val="window" lastClr="FFFFFF"/>
            </a:solidFill>
            <a:latin typeface="Arial" panose="020B0604020202020204"/>
            <a:ea typeface="+mn-ea"/>
            <a:cs typeface="+mn-cs"/>
          </a:endParaRPr>
        </a:p>
      </dgm:t>
    </dgm:pt>
    <dgm:pt modelId="{3A1DD5DC-EDCE-4335-88A6-76865C4DF75F}">
      <dgm:prSet phldrT="[Text]" custT="1"/>
      <dgm:spPr>
        <a:xfrm>
          <a:off x="3597689" y="1169219"/>
          <a:ext cx="1455769" cy="1428673"/>
        </a:xfrm>
        <a:prstGeom prst="ellipse">
          <a:avLst/>
        </a:prstGeom>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GB" sz="1000" dirty="0">
            <a:latin typeface="Arial" panose="020B060402020202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en-GB" sz="1000" dirty="0">
            <a:latin typeface="Arial" panose="020B060402020202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en-GB" sz="1000" b="1" dirty="0">
            <a:latin typeface="Arial" panose="020B060402020202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en-GB" sz="1100" b="1" dirty="0">
              <a:latin typeface="Aptos Display" panose="020B0004020202020204" pitchFamily="34" charset="0"/>
              <a:ea typeface="+mn-ea"/>
              <a:cs typeface="+mn-cs"/>
            </a:rPr>
            <a:t>Section 2-allegations/</a:t>
          </a:r>
        </a:p>
        <a:p>
          <a:pPr marL="0" marR="0" lvl="0" indent="0" defTabSz="914400" eaLnBrk="1" fontAlgn="auto" latinLnBrk="0" hangingPunct="1">
            <a:lnSpc>
              <a:spcPct val="100000"/>
            </a:lnSpc>
            <a:spcBef>
              <a:spcPts val="0"/>
            </a:spcBef>
            <a:spcAft>
              <a:spcPts val="0"/>
            </a:spcAft>
            <a:buClrTx/>
            <a:buSzTx/>
            <a:buFontTx/>
            <a:buNone/>
            <a:tabLst/>
            <a:defRPr/>
          </a:pPr>
          <a:r>
            <a:rPr lang="en-GB" sz="1100" b="1" dirty="0">
              <a:latin typeface="Aptos Display" panose="020B0004020202020204" pitchFamily="34" charset="0"/>
              <a:ea typeface="+mn-ea"/>
              <a:cs typeface="+mn-cs"/>
            </a:rPr>
            <a:t>concerns that do not meet the threshold- low level concerns</a:t>
          </a:r>
        </a:p>
        <a:p>
          <a:pPr marL="0" lvl="0" defTabSz="355600">
            <a:lnSpc>
              <a:spcPct val="90000"/>
            </a:lnSpc>
            <a:spcBef>
              <a:spcPct val="0"/>
            </a:spcBef>
            <a:spcAft>
              <a:spcPct val="35000"/>
            </a:spcAft>
            <a:buNone/>
          </a:pPr>
          <a:endParaRPr lang="en-GB" sz="3600" dirty="0">
            <a:latin typeface="Arial" panose="020B0604020202020204"/>
            <a:ea typeface="+mn-ea"/>
            <a:cs typeface="+mn-cs"/>
          </a:endParaRPr>
        </a:p>
      </dgm:t>
    </dgm:pt>
    <dgm:pt modelId="{ED8EA0F6-A7F4-457F-97EE-A06F4CF3D8E0}" type="parTrans" cxnId="{484C6680-732A-4F4E-9818-97042890C360}">
      <dgm:prSet/>
      <dgm:spPr/>
      <dgm:t>
        <a:bodyPr/>
        <a:lstStyle/>
        <a:p>
          <a:endParaRPr lang="en-GB"/>
        </a:p>
      </dgm:t>
    </dgm:pt>
    <dgm:pt modelId="{62F96829-817E-4B46-BBA8-416095DF91F5}" type="sibTrans" cxnId="{484C6680-732A-4F4E-9818-97042890C360}">
      <dgm:prSet/>
      <dgm:spPr>
        <a:xfrm rot="6486937">
          <a:off x="3833118" y="2632952"/>
          <a:ext cx="344084" cy="460013"/>
        </a:xfrm>
        <a:prstGeom prst="rightArrow">
          <a:avLst>
            <a:gd name="adj1" fmla="val 60000"/>
            <a:gd name="adj2" fmla="val 50000"/>
          </a:avLst>
        </a:prstGeom>
      </dgm:spPr>
      <dgm:t>
        <a:bodyPr/>
        <a:lstStyle/>
        <a:p>
          <a:pPr>
            <a:buNone/>
          </a:pPr>
          <a:endParaRPr lang="en-GB">
            <a:solidFill>
              <a:sysClr val="window" lastClr="FFFFFF"/>
            </a:solidFill>
            <a:latin typeface="Arial" panose="020B0604020202020204"/>
            <a:ea typeface="+mn-ea"/>
            <a:cs typeface="+mn-cs"/>
          </a:endParaRPr>
        </a:p>
      </dgm:t>
    </dgm:pt>
    <dgm:pt modelId="{438C3CFE-BEF1-44DF-A488-636D8E6C376B}">
      <dgm:prSet phldrT="[Text]" custT="1"/>
      <dgm:spPr>
        <a:xfrm>
          <a:off x="967304" y="3146840"/>
          <a:ext cx="1363003" cy="1363003"/>
        </a:xfrm>
        <a:prstGeom prst="ellipse">
          <a:avLst/>
        </a:prstGeom>
      </dgm:spPr>
      <dgm:t>
        <a:bodyPr/>
        <a:lstStyle/>
        <a:p>
          <a:pPr>
            <a:buNone/>
          </a:pPr>
          <a:r>
            <a:rPr lang="en-GB" sz="1200" b="1" dirty="0">
              <a:latin typeface="Aptos Display" panose="020B0004020202020204" pitchFamily="34" charset="0"/>
              <a:ea typeface="+mn-ea"/>
              <a:cs typeface="+mn-cs"/>
            </a:rPr>
            <a:t>Record</a:t>
          </a:r>
          <a:r>
            <a:rPr lang="en-GB" sz="1200" b="1" baseline="0" dirty="0">
              <a:latin typeface="Aptos Display" panose="020B0004020202020204" pitchFamily="34" charset="0"/>
              <a:ea typeface="+mn-ea"/>
              <a:cs typeface="+mn-cs"/>
            </a:rPr>
            <a:t> low level concerns in writing</a:t>
          </a:r>
          <a:endParaRPr lang="en-GB" sz="1200" b="1" dirty="0">
            <a:latin typeface="Aptos Display" panose="020B0004020202020204" pitchFamily="34" charset="0"/>
            <a:ea typeface="+mn-ea"/>
            <a:cs typeface="+mn-cs"/>
          </a:endParaRPr>
        </a:p>
      </dgm:t>
    </dgm:pt>
    <dgm:pt modelId="{9F7F660B-44F4-4266-8D40-A9BD41C4644F}" type="parTrans" cxnId="{4BCDD08B-915A-40DC-91B5-62EF549063E9}">
      <dgm:prSet/>
      <dgm:spPr/>
      <dgm:t>
        <a:bodyPr/>
        <a:lstStyle/>
        <a:p>
          <a:endParaRPr lang="en-GB"/>
        </a:p>
      </dgm:t>
    </dgm:pt>
    <dgm:pt modelId="{6F5339D6-9829-4530-B051-D30BAEB08C33}" type="sibTrans" cxnId="{4BCDD08B-915A-40DC-91B5-62EF549063E9}">
      <dgm:prSet/>
      <dgm:spPr>
        <a:xfrm rot="15120000">
          <a:off x="1155322" y="2635669"/>
          <a:ext cx="361388" cy="460013"/>
        </a:xfrm>
        <a:prstGeom prst="rightArrow">
          <a:avLst>
            <a:gd name="adj1" fmla="val 60000"/>
            <a:gd name="adj2" fmla="val 50000"/>
          </a:avLst>
        </a:prstGeom>
      </dgm:spPr>
      <dgm:t>
        <a:bodyPr/>
        <a:lstStyle/>
        <a:p>
          <a:pPr>
            <a:buNone/>
          </a:pPr>
          <a:endParaRPr lang="en-GB">
            <a:solidFill>
              <a:sysClr val="window" lastClr="FFFFFF"/>
            </a:solidFill>
            <a:latin typeface="Arial" panose="020B0604020202020204"/>
            <a:ea typeface="+mn-ea"/>
            <a:cs typeface="+mn-cs"/>
          </a:endParaRPr>
        </a:p>
      </dgm:t>
    </dgm:pt>
    <dgm:pt modelId="{1B74C877-2169-43DF-AC0D-E937CCF88C16}">
      <dgm:prSet custT="1"/>
      <dgm:spPr>
        <a:xfrm>
          <a:off x="3007795" y="3146950"/>
          <a:ext cx="1363003" cy="1363003"/>
        </a:xfrm>
        <a:prstGeom prst="ellipse">
          <a:avLst/>
        </a:prstGeom>
      </dgm:spPr>
      <dgm:t>
        <a:bodyPr/>
        <a:lstStyle/>
        <a:p>
          <a:pPr>
            <a:buNone/>
          </a:pPr>
          <a:r>
            <a:rPr lang="en-GB" sz="1200" b="1" kern="1200" dirty="0">
              <a:latin typeface="Aptos Display" panose="020B0004020202020204" pitchFamily="34" charset="0"/>
              <a:ea typeface="+mn-ea"/>
              <a:cs typeface="+mn-cs"/>
            </a:rPr>
            <a:t>What a low-level concern is</a:t>
          </a:r>
        </a:p>
      </dgm:t>
    </dgm:pt>
    <dgm:pt modelId="{98533BD3-676C-4BA4-A473-1A41772AE84B}" type="parTrans" cxnId="{9F565D82-8B05-43F9-9A6C-806B149B124B}">
      <dgm:prSet/>
      <dgm:spPr/>
      <dgm:t>
        <a:bodyPr/>
        <a:lstStyle/>
        <a:p>
          <a:endParaRPr lang="en-GB"/>
        </a:p>
      </dgm:t>
    </dgm:pt>
    <dgm:pt modelId="{AA325EF6-9620-4F80-AB07-E89843B32128}" type="sibTrans" cxnId="{9F565D82-8B05-43F9-9A6C-806B149B124B}">
      <dgm:prSet/>
      <dgm:spPr>
        <a:xfrm rot="10800186">
          <a:off x="2499679" y="3598390"/>
          <a:ext cx="359068" cy="460013"/>
        </a:xfrm>
        <a:prstGeom prst="rightArrow">
          <a:avLst>
            <a:gd name="adj1" fmla="val 60000"/>
            <a:gd name="adj2" fmla="val 50000"/>
          </a:avLst>
        </a:prstGeom>
      </dgm:spPr>
      <dgm:t>
        <a:bodyPr/>
        <a:lstStyle/>
        <a:p>
          <a:pPr>
            <a:buNone/>
          </a:pPr>
          <a:endParaRPr lang="en-GB">
            <a:solidFill>
              <a:sysClr val="window" lastClr="FFFFFF"/>
            </a:solidFill>
            <a:latin typeface="Arial" panose="020B0604020202020204"/>
            <a:ea typeface="+mn-ea"/>
            <a:cs typeface="+mn-cs"/>
          </a:endParaRPr>
        </a:p>
      </dgm:t>
    </dgm:pt>
    <dgm:pt modelId="{C9B8DB83-F19E-4DE2-989D-459948DDEF48}">
      <dgm:prSet phldrT="[Text]" custT="1"/>
      <dgm:spPr>
        <a:xfrm>
          <a:off x="335404" y="1202054"/>
          <a:ext cx="1363003" cy="1363003"/>
        </a:xfrm>
        <a:prstGeom prst="ellipse">
          <a:avLst/>
        </a:prstGeom>
      </dgm:spPr>
      <dgm:t>
        <a:bodyPr/>
        <a:lstStyle/>
        <a:p>
          <a:pPr>
            <a:buNone/>
          </a:pPr>
          <a:r>
            <a:rPr lang="en-GB" sz="1200" b="1" dirty="0">
              <a:latin typeface="Aptos Display" panose="020B0004020202020204" pitchFamily="34" charset="0"/>
              <a:ea typeface="+mn-ea"/>
              <a:cs typeface="+mn-cs"/>
            </a:rPr>
            <a:t>Referral to LADO when an allegation meets the threshold </a:t>
          </a:r>
        </a:p>
      </dgm:t>
    </dgm:pt>
    <dgm:pt modelId="{2A2CAE8F-B9D5-42A8-9C41-0D450AA3C9C8}" type="parTrans" cxnId="{866A6623-78CB-4007-ACCD-56619731F85C}">
      <dgm:prSet/>
      <dgm:spPr/>
      <dgm:t>
        <a:bodyPr/>
        <a:lstStyle/>
        <a:p>
          <a:endParaRPr lang="en-GB"/>
        </a:p>
      </dgm:t>
    </dgm:pt>
    <dgm:pt modelId="{F9C8BD1F-F9D5-46E9-B91B-EEBD41B3C0D9}" type="sibTrans" cxnId="{866A6623-78CB-4007-ACCD-56619731F85C}">
      <dgm:prSet/>
      <dgm:spPr>
        <a:xfrm rot="19440000">
          <a:off x="1655104" y="1058588"/>
          <a:ext cx="361388" cy="460013"/>
        </a:xfrm>
        <a:prstGeom prst="rightArrow">
          <a:avLst>
            <a:gd name="adj1" fmla="val 60000"/>
            <a:gd name="adj2" fmla="val 50000"/>
          </a:avLst>
        </a:prstGeom>
      </dgm:spPr>
      <dgm:t>
        <a:bodyPr/>
        <a:lstStyle/>
        <a:p>
          <a:pPr>
            <a:buNone/>
          </a:pPr>
          <a:endParaRPr lang="en-GB">
            <a:solidFill>
              <a:sysClr val="window" lastClr="FFFFFF"/>
            </a:solidFill>
            <a:latin typeface="Arial" panose="020B0604020202020204"/>
            <a:ea typeface="+mn-ea"/>
            <a:cs typeface="+mn-cs"/>
          </a:endParaRPr>
        </a:p>
      </dgm:t>
    </dgm:pt>
    <dgm:pt modelId="{9A30A7FD-38CA-4DFB-AEAA-DF6DC3B0FCBB}" type="pres">
      <dgm:prSet presAssocID="{80C05574-4D6D-4DE8-BFE9-1EB33245B367}" presName="cycle" presStyleCnt="0">
        <dgm:presLayoutVars>
          <dgm:dir/>
          <dgm:resizeHandles val="exact"/>
        </dgm:presLayoutVars>
      </dgm:prSet>
      <dgm:spPr/>
    </dgm:pt>
    <dgm:pt modelId="{DA23243C-5177-46EF-9D9F-B236E6E4101C}" type="pres">
      <dgm:prSet presAssocID="{ECCED02D-A416-4AFB-B5A3-E569E53B7E6F}" presName="node" presStyleLbl="node1" presStyleIdx="0" presStyleCnt="5">
        <dgm:presLayoutVars>
          <dgm:bulletEnabled val="1"/>
        </dgm:presLayoutVars>
      </dgm:prSet>
      <dgm:spPr/>
    </dgm:pt>
    <dgm:pt modelId="{374FFBED-22F7-4FED-A3D1-F59CB6EF779B}" type="pres">
      <dgm:prSet presAssocID="{7B3D060F-B9E0-4C36-9BC3-E1151E1849FB}" presName="sibTrans" presStyleLbl="sibTrans2D1" presStyleIdx="0" presStyleCnt="5"/>
      <dgm:spPr/>
    </dgm:pt>
    <dgm:pt modelId="{E292C79A-8804-416F-8BF0-4E21947C0771}" type="pres">
      <dgm:prSet presAssocID="{7B3D060F-B9E0-4C36-9BC3-E1151E1849FB}" presName="connectorText" presStyleLbl="sibTrans2D1" presStyleIdx="0" presStyleCnt="5"/>
      <dgm:spPr/>
    </dgm:pt>
    <dgm:pt modelId="{33C9CA71-DB37-4690-B522-17D50F51CCFA}" type="pres">
      <dgm:prSet presAssocID="{3A1DD5DC-EDCE-4335-88A6-76865C4DF75F}" presName="node" presStyleLbl="node1" presStyleIdx="1" presStyleCnt="5" custScaleX="106806" custScaleY="104818">
        <dgm:presLayoutVars>
          <dgm:bulletEnabled val="1"/>
        </dgm:presLayoutVars>
      </dgm:prSet>
      <dgm:spPr/>
    </dgm:pt>
    <dgm:pt modelId="{AA64D5FA-FBC7-4ECA-B095-0B2EAC4F74DE}" type="pres">
      <dgm:prSet presAssocID="{62F96829-817E-4B46-BBA8-416095DF91F5}" presName="sibTrans" presStyleLbl="sibTrans2D1" presStyleIdx="1" presStyleCnt="5"/>
      <dgm:spPr/>
    </dgm:pt>
    <dgm:pt modelId="{0B4E7A33-5BDA-4044-A489-A7BE2CB6C27F}" type="pres">
      <dgm:prSet presAssocID="{62F96829-817E-4B46-BBA8-416095DF91F5}" presName="connectorText" presStyleLbl="sibTrans2D1" presStyleIdx="1" presStyleCnt="5"/>
      <dgm:spPr/>
    </dgm:pt>
    <dgm:pt modelId="{6BF9E1FB-EB3D-4EEB-8B19-AFD3292A1198}" type="pres">
      <dgm:prSet presAssocID="{1B74C877-2169-43DF-AC0D-E937CCF88C16}" presName="node" presStyleLbl="node1" presStyleIdx="2" presStyleCnt="5" custRadScaleRad="100230" custRadScaleInc="758">
        <dgm:presLayoutVars>
          <dgm:bulletEnabled val="1"/>
        </dgm:presLayoutVars>
      </dgm:prSet>
      <dgm:spPr/>
    </dgm:pt>
    <dgm:pt modelId="{D0F02330-5DD9-471B-A6B2-75E7B2838D12}" type="pres">
      <dgm:prSet presAssocID="{AA325EF6-9620-4F80-AB07-E89843B32128}" presName="sibTrans" presStyleLbl="sibTrans2D1" presStyleIdx="2" presStyleCnt="5"/>
      <dgm:spPr/>
    </dgm:pt>
    <dgm:pt modelId="{AB708210-4747-4869-8F23-6BE89E1CB2DD}" type="pres">
      <dgm:prSet presAssocID="{AA325EF6-9620-4F80-AB07-E89843B32128}" presName="connectorText" presStyleLbl="sibTrans2D1" presStyleIdx="2" presStyleCnt="5"/>
      <dgm:spPr/>
    </dgm:pt>
    <dgm:pt modelId="{36E94EE3-AB3D-4341-B832-41D69E594B90}" type="pres">
      <dgm:prSet presAssocID="{438C3CFE-BEF1-44DF-A488-636D8E6C376B}" presName="node" presStyleLbl="node1" presStyleIdx="3" presStyleCnt="5">
        <dgm:presLayoutVars>
          <dgm:bulletEnabled val="1"/>
        </dgm:presLayoutVars>
      </dgm:prSet>
      <dgm:spPr/>
    </dgm:pt>
    <dgm:pt modelId="{4A79BCE0-9D51-4B75-AD53-3CAB1DAFAFE5}" type="pres">
      <dgm:prSet presAssocID="{6F5339D6-9829-4530-B051-D30BAEB08C33}" presName="sibTrans" presStyleLbl="sibTrans2D1" presStyleIdx="3" presStyleCnt="5"/>
      <dgm:spPr/>
    </dgm:pt>
    <dgm:pt modelId="{42B38A0E-7508-44F2-B329-F6A645128434}" type="pres">
      <dgm:prSet presAssocID="{6F5339D6-9829-4530-B051-D30BAEB08C33}" presName="connectorText" presStyleLbl="sibTrans2D1" presStyleIdx="3" presStyleCnt="5"/>
      <dgm:spPr/>
    </dgm:pt>
    <dgm:pt modelId="{D8DEF08E-BF07-46C4-A994-0147EEEFDFB0}" type="pres">
      <dgm:prSet presAssocID="{C9B8DB83-F19E-4DE2-989D-459948DDEF48}" presName="node" presStyleLbl="node1" presStyleIdx="4" presStyleCnt="5">
        <dgm:presLayoutVars>
          <dgm:bulletEnabled val="1"/>
        </dgm:presLayoutVars>
      </dgm:prSet>
      <dgm:spPr/>
    </dgm:pt>
    <dgm:pt modelId="{442B6080-5C1E-49ED-AB98-8862773C625B}" type="pres">
      <dgm:prSet presAssocID="{F9C8BD1F-F9D5-46E9-B91B-EEBD41B3C0D9}" presName="sibTrans" presStyleLbl="sibTrans2D1" presStyleIdx="4" presStyleCnt="5"/>
      <dgm:spPr/>
    </dgm:pt>
    <dgm:pt modelId="{C18228A8-041B-477A-8ED2-EB2DC454863B}" type="pres">
      <dgm:prSet presAssocID="{F9C8BD1F-F9D5-46E9-B91B-EEBD41B3C0D9}" presName="connectorText" presStyleLbl="sibTrans2D1" presStyleIdx="4" presStyleCnt="5"/>
      <dgm:spPr/>
    </dgm:pt>
  </dgm:ptLst>
  <dgm:cxnLst>
    <dgm:cxn modelId="{573AF90A-67CA-4C6D-BA2E-E481966AB21E}" type="presOf" srcId="{C9B8DB83-F19E-4DE2-989D-459948DDEF48}" destId="{D8DEF08E-BF07-46C4-A994-0147EEEFDFB0}" srcOrd="0" destOrd="0" presId="urn:microsoft.com/office/officeart/2005/8/layout/cycle2"/>
    <dgm:cxn modelId="{8365F219-E2A7-42AF-8E10-F02AFFFDC070}" type="presOf" srcId="{AA325EF6-9620-4F80-AB07-E89843B32128}" destId="{D0F02330-5DD9-471B-A6B2-75E7B2838D12}" srcOrd="0" destOrd="0" presId="urn:microsoft.com/office/officeart/2005/8/layout/cycle2"/>
    <dgm:cxn modelId="{866A6623-78CB-4007-ACCD-56619731F85C}" srcId="{80C05574-4D6D-4DE8-BFE9-1EB33245B367}" destId="{C9B8DB83-F19E-4DE2-989D-459948DDEF48}" srcOrd="4" destOrd="0" parTransId="{2A2CAE8F-B9D5-42A8-9C41-0D450AA3C9C8}" sibTransId="{F9C8BD1F-F9D5-46E9-B91B-EEBD41B3C0D9}"/>
    <dgm:cxn modelId="{5FCE0E3C-E193-42AE-9D3C-96D9F52DE245}" type="presOf" srcId="{80C05574-4D6D-4DE8-BFE9-1EB33245B367}" destId="{9A30A7FD-38CA-4DFB-AEAA-DF6DC3B0FCBB}" srcOrd="0" destOrd="0" presId="urn:microsoft.com/office/officeart/2005/8/layout/cycle2"/>
    <dgm:cxn modelId="{F6821162-2005-434A-B6E2-246B7219C118}" type="presOf" srcId="{6F5339D6-9829-4530-B051-D30BAEB08C33}" destId="{4A79BCE0-9D51-4B75-AD53-3CAB1DAFAFE5}" srcOrd="0" destOrd="0" presId="urn:microsoft.com/office/officeart/2005/8/layout/cycle2"/>
    <dgm:cxn modelId="{F69C8A66-D569-4ED4-8CAA-7F0747CF6BB9}" type="presOf" srcId="{7B3D060F-B9E0-4C36-9BC3-E1151E1849FB}" destId="{E292C79A-8804-416F-8BF0-4E21947C0771}" srcOrd="1" destOrd="0" presId="urn:microsoft.com/office/officeart/2005/8/layout/cycle2"/>
    <dgm:cxn modelId="{D1D55671-10CA-48DF-8264-FA8A7C3F537B}" type="presOf" srcId="{1B74C877-2169-43DF-AC0D-E937CCF88C16}" destId="{6BF9E1FB-EB3D-4EEB-8B19-AFD3292A1198}" srcOrd="0" destOrd="0" presId="urn:microsoft.com/office/officeart/2005/8/layout/cycle2"/>
    <dgm:cxn modelId="{FC373859-40BA-4311-B830-486390B481D3}" type="presOf" srcId="{438C3CFE-BEF1-44DF-A488-636D8E6C376B}" destId="{36E94EE3-AB3D-4341-B832-41D69E594B90}" srcOrd="0" destOrd="0" presId="urn:microsoft.com/office/officeart/2005/8/layout/cycle2"/>
    <dgm:cxn modelId="{484C6680-732A-4F4E-9818-97042890C360}" srcId="{80C05574-4D6D-4DE8-BFE9-1EB33245B367}" destId="{3A1DD5DC-EDCE-4335-88A6-76865C4DF75F}" srcOrd="1" destOrd="0" parTransId="{ED8EA0F6-A7F4-457F-97EE-A06F4CF3D8E0}" sibTransId="{62F96829-817E-4B46-BBA8-416095DF91F5}"/>
    <dgm:cxn modelId="{9F565D82-8B05-43F9-9A6C-806B149B124B}" srcId="{80C05574-4D6D-4DE8-BFE9-1EB33245B367}" destId="{1B74C877-2169-43DF-AC0D-E937CCF88C16}" srcOrd="2" destOrd="0" parTransId="{98533BD3-676C-4BA4-A473-1A41772AE84B}" sibTransId="{AA325EF6-9620-4F80-AB07-E89843B32128}"/>
    <dgm:cxn modelId="{4BCDD08B-915A-40DC-91B5-62EF549063E9}" srcId="{80C05574-4D6D-4DE8-BFE9-1EB33245B367}" destId="{438C3CFE-BEF1-44DF-A488-636D8E6C376B}" srcOrd="3" destOrd="0" parTransId="{9F7F660B-44F4-4266-8D40-A9BD41C4644F}" sibTransId="{6F5339D6-9829-4530-B051-D30BAEB08C33}"/>
    <dgm:cxn modelId="{79057A8C-075E-4B02-93CD-4102885FF4A4}" srcId="{80C05574-4D6D-4DE8-BFE9-1EB33245B367}" destId="{ECCED02D-A416-4AFB-B5A3-E569E53B7E6F}" srcOrd="0" destOrd="0" parTransId="{25C67ABA-5FEA-4FA2-9CD6-61F0FE5E80DF}" sibTransId="{7B3D060F-B9E0-4C36-9BC3-E1151E1849FB}"/>
    <dgm:cxn modelId="{77E8FFA2-317F-4FA8-A0ED-458282AEC78C}" type="presOf" srcId="{62F96829-817E-4B46-BBA8-416095DF91F5}" destId="{AA64D5FA-FBC7-4ECA-B095-0B2EAC4F74DE}" srcOrd="0" destOrd="0" presId="urn:microsoft.com/office/officeart/2005/8/layout/cycle2"/>
    <dgm:cxn modelId="{6E49B5A6-FC1F-41C9-8CAF-E73A33EAEEF5}" type="presOf" srcId="{3A1DD5DC-EDCE-4335-88A6-76865C4DF75F}" destId="{33C9CA71-DB37-4690-B522-17D50F51CCFA}" srcOrd="0" destOrd="0" presId="urn:microsoft.com/office/officeart/2005/8/layout/cycle2"/>
    <dgm:cxn modelId="{919FF3B1-402F-4D47-9EFD-9C3CED139CF6}" type="presOf" srcId="{6F5339D6-9829-4530-B051-D30BAEB08C33}" destId="{42B38A0E-7508-44F2-B329-F6A645128434}" srcOrd="1" destOrd="0" presId="urn:microsoft.com/office/officeart/2005/8/layout/cycle2"/>
    <dgm:cxn modelId="{F98F26D7-5B91-4E4F-8544-52918D3826A6}" type="presOf" srcId="{F9C8BD1F-F9D5-46E9-B91B-EEBD41B3C0D9}" destId="{C18228A8-041B-477A-8ED2-EB2DC454863B}" srcOrd="1" destOrd="0" presId="urn:microsoft.com/office/officeart/2005/8/layout/cycle2"/>
    <dgm:cxn modelId="{2473ABE3-41EC-4C89-8BC7-32C3A1A9702D}" type="presOf" srcId="{62F96829-817E-4B46-BBA8-416095DF91F5}" destId="{0B4E7A33-5BDA-4044-A489-A7BE2CB6C27F}" srcOrd="1" destOrd="0" presId="urn:microsoft.com/office/officeart/2005/8/layout/cycle2"/>
    <dgm:cxn modelId="{240BC9EB-62ED-4F22-8CDB-5D13962190AB}" type="presOf" srcId="{AA325EF6-9620-4F80-AB07-E89843B32128}" destId="{AB708210-4747-4869-8F23-6BE89E1CB2DD}" srcOrd="1" destOrd="0" presId="urn:microsoft.com/office/officeart/2005/8/layout/cycle2"/>
    <dgm:cxn modelId="{1A2C58FA-051D-4AAD-A907-9D3206FC092D}" type="presOf" srcId="{F9C8BD1F-F9D5-46E9-B91B-EEBD41B3C0D9}" destId="{442B6080-5C1E-49ED-AB98-8862773C625B}" srcOrd="0" destOrd="0" presId="urn:microsoft.com/office/officeart/2005/8/layout/cycle2"/>
    <dgm:cxn modelId="{B51C95FA-E95F-481E-8982-4EEE2237A96C}" type="presOf" srcId="{ECCED02D-A416-4AFB-B5A3-E569E53B7E6F}" destId="{DA23243C-5177-46EF-9D9F-B236E6E4101C}" srcOrd="0" destOrd="0" presId="urn:microsoft.com/office/officeart/2005/8/layout/cycle2"/>
    <dgm:cxn modelId="{F3B77AFC-ECAC-47CA-9F4B-1D517331E040}" type="presOf" srcId="{7B3D060F-B9E0-4C36-9BC3-E1151E1849FB}" destId="{374FFBED-22F7-4FED-A3D1-F59CB6EF779B}" srcOrd="0" destOrd="0" presId="urn:microsoft.com/office/officeart/2005/8/layout/cycle2"/>
    <dgm:cxn modelId="{B1E94956-2406-4B8E-A5B4-A2E229E6F367}" type="presParOf" srcId="{9A30A7FD-38CA-4DFB-AEAA-DF6DC3B0FCBB}" destId="{DA23243C-5177-46EF-9D9F-B236E6E4101C}" srcOrd="0" destOrd="0" presId="urn:microsoft.com/office/officeart/2005/8/layout/cycle2"/>
    <dgm:cxn modelId="{90BF258A-A094-46AC-9509-81CA39430573}" type="presParOf" srcId="{9A30A7FD-38CA-4DFB-AEAA-DF6DC3B0FCBB}" destId="{374FFBED-22F7-4FED-A3D1-F59CB6EF779B}" srcOrd="1" destOrd="0" presId="urn:microsoft.com/office/officeart/2005/8/layout/cycle2"/>
    <dgm:cxn modelId="{0B82CC49-6D41-4A8C-A9FC-E783842048DA}" type="presParOf" srcId="{374FFBED-22F7-4FED-A3D1-F59CB6EF779B}" destId="{E292C79A-8804-416F-8BF0-4E21947C0771}" srcOrd="0" destOrd="0" presId="urn:microsoft.com/office/officeart/2005/8/layout/cycle2"/>
    <dgm:cxn modelId="{106A58C6-83D7-4CAD-A9A3-D99B737DAAA8}" type="presParOf" srcId="{9A30A7FD-38CA-4DFB-AEAA-DF6DC3B0FCBB}" destId="{33C9CA71-DB37-4690-B522-17D50F51CCFA}" srcOrd="2" destOrd="0" presId="urn:microsoft.com/office/officeart/2005/8/layout/cycle2"/>
    <dgm:cxn modelId="{721C22EA-E6EA-41E9-B3AF-FAE103066BE1}" type="presParOf" srcId="{9A30A7FD-38CA-4DFB-AEAA-DF6DC3B0FCBB}" destId="{AA64D5FA-FBC7-4ECA-B095-0B2EAC4F74DE}" srcOrd="3" destOrd="0" presId="urn:microsoft.com/office/officeart/2005/8/layout/cycle2"/>
    <dgm:cxn modelId="{C6605923-FD4B-4595-A353-E5DD86BB8F50}" type="presParOf" srcId="{AA64D5FA-FBC7-4ECA-B095-0B2EAC4F74DE}" destId="{0B4E7A33-5BDA-4044-A489-A7BE2CB6C27F}" srcOrd="0" destOrd="0" presId="urn:microsoft.com/office/officeart/2005/8/layout/cycle2"/>
    <dgm:cxn modelId="{F223E16D-0A5D-4259-B854-7EDCE8E7DB04}" type="presParOf" srcId="{9A30A7FD-38CA-4DFB-AEAA-DF6DC3B0FCBB}" destId="{6BF9E1FB-EB3D-4EEB-8B19-AFD3292A1198}" srcOrd="4" destOrd="0" presId="urn:microsoft.com/office/officeart/2005/8/layout/cycle2"/>
    <dgm:cxn modelId="{9DB8EE7B-5EFF-415F-8973-E7A7F1E8C2A0}" type="presParOf" srcId="{9A30A7FD-38CA-4DFB-AEAA-DF6DC3B0FCBB}" destId="{D0F02330-5DD9-471B-A6B2-75E7B2838D12}" srcOrd="5" destOrd="0" presId="urn:microsoft.com/office/officeart/2005/8/layout/cycle2"/>
    <dgm:cxn modelId="{0BAA6080-2A6C-4A9C-BD48-761062CBDACC}" type="presParOf" srcId="{D0F02330-5DD9-471B-A6B2-75E7B2838D12}" destId="{AB708210-4747-4869-8F23-6BE89E1CB2DD}" srcOrd="0" destOrd="0" presId="urn:microsoft.com/office/officeart/2005/8/layout/cycle2"/>
    <dgm:cxn modelId="{873AF3EF-1158-4CAF-BDA8-17DD0D8BD8D9}" type="presParOf" srcId="{9A30A7FD-38CA-4DFB-AEAA-DF6DC3B0FCBB}" destId="{36E94EE3-AB3D-4341-B832-41D69E594B90}" srcOrd="6" destOrd="0" presId="urn:microsoft.com/office/officeart/2005/8/layout/cycle2"/>
    <dgm:cxn modelId="{7C8D4B38-084B-40A2-ACEE-0A71FE09CE64}" type="presParOf" srcId="{9A30A7FD-38CA-4DFB-AEAA-DF6DC3B0FCBB}" destId="{4A79BCE0-9D51-4B75-AD53-3CAB1DAFAFE5}" srcOrd="7" destOrd="0" presId="urn:microsoft.com/office/officeart/2005/8/layout/cycle2"/>
    <dgm:cxn modelId="{9E22C845-1B31-4365-AA37-C8BF5BCAF955}" type="presParOf" srcId="{4A79BCE0-9D51-4B75-AD53-3CAB1DAFAFE5}" destId="{42B38A0E-7508-44F2-B329-F6A645128434}" srcOrd="0" destOrd="0" presId="urn:microsoft.com/office/officeart/2005/8/layout/cycle2"/>
    <dgm:cxn modelId="{4CEEED49-ADD0-49E8-8EA8-9A6BD5E61A15}" type="presParOf" srcId="{9A30A7FD-38CA-4DFB-AEAA-DF6DC3B0FCBB}" destId="{D8DEF08E-BF07-46C4-A994-0147EEEFDFB0}" srcOrd="8" destOrd="0" presId="urn:microsoft.com/office/officeart/2005/8/layout/cycle2"/>
    <dgm:cxn modelId="{C409FE85-C34E-49F9-9CC7-06598D3269C2}" type="presParOf" srcId="{9A30A7FD-38CA-4DFB-AEAA-DF6DC3B0FCBB}" destId="{442B6080-5C1E-49ED-AB98-8862773C625B}" srcOrd="9" destOrd="0" presId="urn:microsoft.com/office/officeart/2005/8/layout/cycle2"/>
    <dgm:cxn modelId="{C12C626B-6677-4B0D-AB74-E3EF86BB0B3E}" type="presParOf" srcId="{442B6080-5C1E-49ED-AB98-8862773C625B}" destId="{C18228A8-041B-477A-8ED2-EB2DC454863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09EEFA-8F1B-440C-8EAD-41FB2BECEDB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19749EA0-8DF4-46B3-A3EB-CDE53E6096A2}">
      <dgm:prSet phldrT="[Text]"/>
      <dgm:spPr>
        <a:solidFill>
          <a:schemeClr val="accent3"/>
        </a:solidFill>
      </dgm:spPr>
      <dgm:t>
        <a:bodyPr/>
        <a:lstStyle/>
        <a:p>
          <a:r>
            <a:rPr lang="en-GB" b="1" dirty="0">
              <a:latin typeface="Aptos Display" panose="020B0004020202020204" pitchFamily="34" charset="0"/>
            </a:rPr>
            <a:t>Grabbing</a:t>
          </a:r>
        </a:p>
      </dgm:t>
    </dgm:pt>
    <dgm:pt modelId="{E402D699-D5C3-4142-8919-45D62947C37E}" type="parTrans" cxnId="{B8C4C150-DE40-4D63-82CD-AD701431BA90}">
      <dgm:prSet/>
      <dgm:spPr/>
      <dgm:t>
        <a:bodyPr/>
        <a:lstStyle/>
        <a:p>
          <a:endParaRPr lang="en-GB"/>
        </a:p>
      </dgm:t>
    </dgm:pt>
    <dgm:pt modelId="{0CC16631-564A-4E18-819F-BC5659A5441F}" type="sibTrans" cxnId="{B8C4C150-DE40-4D63-82CD-AD701431BA90}">
      <dgm:prSet/>
      <dgm:spPr/>
      <dgm:t>
        <a:bodyPr/>
        <a:lstStyle/>
        <a:p>
          <a:endParaRPr lang="en-GB"/>
        </a:p>
      </dgm:t>
    </dgm:pt>
    <dgm:pt modelId="{07D7C123-8116-49E3-8113-453E35A017B8}">
      <dgm:prSet phldrT="[Text]"/>
      <dgm:spPr>
        <a:solidFill>
          <a:schemeClr val="accent3"/>
        </a:solidFill>
      </dgm:spPr>
      <dgm:t>
        <a:bodyPr/>
        <a:lstStyle/>
        <a:p>
          <a:r>
            <a:rPr lang="en-GB" b="1" dirty="0">
              <a:latin typeface="Aptos Display" panose="020B0004020202020204" pitchFamily="34" charset="0"/>
            </a:rPr>
            <a:t>Upskirting</a:t>
          </a:r>
        </a:p>
      </dgm:t>
    </dgm:pt>
    <dgm:pt modelId="{687FB259-892D-4018-AA67-7294FBBA9CEC}" type="parTrans" cxnId="{093ACA32-8D25-4DC7-B5E0-BA0C202B6799}">
      <dgm:prSet/>
      <dgm:spPr/>
      <dgm:t>
        <a:bodyPr/>
        <a:lstStyle/>
        <a:p>
          <a:endParaRPr lang="en-GB"/>
        </a:p>
      </dgm:t>
    </dgm:pt>
    <dgm:pt modelId="{B34C2A5D-8AD5-4A5A-974E-66D8E6038265}" type="sibTrans" cxnId="{093ACA32-8D25-4DC7-B5E0-BA0C202B6799}">
      <dgm:prSet/>
      <dgm:spPr/>
      <dgm:t>
        <a:bodyPr/>
        <a:lstStyle/>
        <a:p>
          <a:endParaRPr lang="en-GB"/>
        </a:p>
      </dgm:t>
    </dgm:pt>
    <dgm:pt modelId="{CD1DC2BD-F5F1-41F0-A69F-48D4CEF9EDD9}">
      <dgm:prSet phldrT="[Text]"/>
      <dgm:spPr>
        <a:solidFill>
          <a:schemeClr val="accent3"/>
        </a:solidFill>
      </dgm:spPr>
      <dgm:t>
        <a:bodyPr/>
        <a:lstStyle/>
        <a:p>
          <a:r>
            <a:rPr lang="en-GB" b="1" dirty="0">
              <a:latin typeface="Aptos Display" panose="020B0004020202020204" pitchFamily="34" charset="0"/>
            </a:rPr>
            <a:t>Flicking parts of the body or clothing e.g. pants or bras</a:t>
          </a:r>
        </a:p>
      </dgm:t>
    </dgm:pt>
    <dgm:pt modelId="{4C3CA76A-73E7-467E-AF4E-C0030108BAB9}" type="parTrans" cxnId="{791D6C6A-619C-42F1-86F4-3FCF7CF6202A}">
      <dgm:prSet/>
      <dgm:spPr/>
      <dgm:t>
        <a:bodyPr/>
        <a:lstStyle/>
        <a:p>
          <a:endParaRPr lang="en-GB"/>
        </a:p>
      </dgm:t>
    </dgm:pt>
    <dgm:pt modelId="{8428FEB5-A11B-40CA-8E88-BC728C5E2614}" type="sibTrans" cxnId="{791D6C6A-619C-42F1-86F4-3FCF7CF6202A}">
      <dgm:prSet/>
      <dgm:spPr/>
      <dgm:t>
        <a:bodyPr/>
        <a:lstStyle/>
        <a:p>
          <a:endParaRPr lang="en-GB"/>
        </a:p>
      </dgm:t>
    </dgm:pt>
    <dgm:pt modelId="{3DCFA604-C4B3-4977-B29E-95DA183FE4C0}">
      <dgm:prSet phldrT="[Text]"/>
      <dgm:spPr>
        <a:solidFill>
          <a:schemeClr val="accent2"/>
        </a:solidFill>
      </dgm:spPr>
      <dgm:t>
        <a:bodyPr/>
        <a:lstStyle/>
        <a:p>
          <a:r>
            <a:rPr lang="en-GB" b="1" dirty="0">
              <a:latin typeface="Aptos Display" panose="020B0004020202020204" pitchFamily="34" charset="0"/>
            </a:rPr>
            <a:t>Sexual activity without consent</a:t>
          </a:r>
        </a:p>
      </dgm:t>
    </dgm:pt>
    <dgm:pt modelId="{308F815A-A84F-4AEC-BB69-887FB5F0DEE4}" type="parTrans" cxnId="{CAC79BF2-3AD4-41A8-9DC8-E91155DC1D9C}">
      <dgm:prSet/>
      <dgm:spPr/>
      <dgm:t>
        <a:bodyPr/>
        <a:lstStyle/>
        <a:p>
          <a:endParaRPr lang="en-GB"/>
        </a:p>
      </dgm:t>
    </dgm:pt>
    <dgm:pt modelId="{B472DDD4-64F2-4F43-8407-067AD00ED757}" type="sibTrans" cxnId="{CAC79BF2-3AD4-41A8-9DC8-E91155DC1D9C}">
      <dgm:prSet/>
      <dgm:spPr/>
      <dgm:t>
        <a:bodyPr/>
        <a:lstStyle/>
        <a:p>
          <a:endParaRPr lang="en-GB"/>
        </a:p>
      </dgm:t>
    </dgm:pt>
    <dgm:pt modelId="{E09C8682-04F0-4638-A825-20C6B7662B7A}">
      <dgm:prSet phldrT="[Text]"/>
      <dgm:spPr>
        <a:solidFill>
          <a:schemeClr val="accent2"/>
        </a:solidFill>
      </dgm:spPr>
      <dgm:t>
        <a:bodyPr/>
        <a:lstStyle/>
        <a:p>
          <a:r>
            <a:rPr lang="en-GB" b="1" dirty="0">
              <a:latin typeface="Aptos Display" panose="020B0004020202020204" pitchFamily="34" charset="0"/>
            </a:rPr>
            <a:t>Consensual &amp; non-consensual sharing of nude and semi-nude images and/or videos</a:t>
          </a:r>
        </a:p>
      </dgm:t>
    </dgm:pt>
    <dgm:pt modelId="{0ABFF234-119B-4AFE-8FAA-8D0A11495A19}" type="parTrans" cxnId="{4C1A834C-E3F1-4554-9585-8F0DBF50B5DD}">
      <dgm:prSet/>
      <dgm:spPr/>
      <dgm:t>
        <a:bodyPr/>
        <a:lstStyle/>
        <a:p>
          <a:endParaRPr lang="en-GB"/>
        </a:p>
      </dgm:t>
    </dgm:pt>
    <dgm:pt modelId="{9574F8FD-4C86-47B7-8461-C26D381E58C9}" type="sibTrans" cxnId="{4C1A834C-E3F1-4554-9585-8F0DBF50B5DD}">
      <dgm:prSet/>
      <dgm:spPr/>
      <dgm:t>
        <a:bodyPr/>
        <a:lstStyle/>
        <a:p>
          <a:endParaRPr lang="en-GB"/>
        </a:p>
      </dgm:t>
    </dgm:pt>
    <dgm:pt modelId="{4726A559-6C6C-4B36-B477-7A30DF32610D}">
      <dgm:prSet/>
      <dgm:spPr>
        <a:solidFill>
          <a:schemeClr val="accent2"/>
        </a:solidFill>
      </dgm:spPr>
      <dgm:t>
        <a:bodyPr/>
        <a:lstStyle/>
        <a:p>
          <a:r>
            <a:rPr lang="en-GB" dirty="0">
              <a:latin typeface="Aptos Display" panose="020B0004020202020204" pitchFamily="34" charset="0"/>
            </a:rPr>
            <a:t>Inappropriate language - Sexual comments, remarks and jokes</a:t>
          </a:r>
        </a:p>
      </dgm:t>
    </dgm:pt>
    <dgm:pt modelId="{22DCE0C0-BC43-4FC5-AA42-BFD83D986A83}" type="parTrans" cxnId="{C16F3857-759C-490F-ADDF-1A625714876C}">
      <dgm:prSet/>
      <dgm:spPr/>
      <dgm:t>
        <a:bodyPr/>
        <a:lstStyle/>
        <a:p>
          <a:endParaRPr lang="en-GB"/>
        </a:p>
      </dgm:t>
    </dgm:pt>
    <dgm:pt modelId="{16CD3854-084B-40B4-8DFF-C9D16DFC8EC9}" type="sibTrans" cxnId="{C16F3857-759C-490F-ADDF-1A625714876C}">
      <dgm:prSet/>
      <dgm:spPr/>
      <dgm:t>
        <a:bodyPr/>
        <a:lstStyle/>
        <a:p>
          <a:endParaRPr lang="en-GB"/>
        </a:p>
      </dgm:t>
    </dgm:pt>
    <dgm:pt modelId="{611ED4E4-6588-4276-A0A6-62A20A8957ED}">
      <dgm:prSet/>
      <dgm:spPr/>
      <dgm:t>
        <a:bodyPr/>
        <a:lstStyle/>
        <a:p>
          <a:r>
            <a:rPr lang="en-GB" b="1" dirty="0">
              <a:latin typeface="Aptos Display" panose="020B0004020202020204" pitchFamily="34" charset="0"/>
            </a:rPr>
            <a:t>Online sexual harassment</a:t>
          </a:r>
        </a:p>
      </dgm:t>
    </dgm:pt>
    <dgm:pt modelId="{0BD908B0-9C09-43B2-8928-0E5E2E863C42}" type="parTrans" cxnId="{2168CEAD-1B2C-40A7-8E76-E343E868E51A}">
      <dgm:prSet/>
      <dgm:spPr/>
      <dgm:t>
        <a:bodyPr/>
        <a:lstStyle/>
        <a:p>
          <a:endParaRPr lang="en-GB"/>
        </a:p>
      </dgm:t>
    </dgm:pt>
    <dgm:pt modelId="{B8647BFC-AE9D-42B4-80F4-69B9E1850662}" type="sibTrans" cxnId="{2168CEAD-1B2C-40A7-8E76-E343E868E51A}">
      <dgm:prSet/>
      <dgm:spPr/>
      <dgm:t>
        <a:bodyPr/>
        <a:lstStyle/>
        <a:p>
          <a:endParaRPr lang="en-GB"/>
        </a:p>
      </dgm:t>
    </dgm:pt>
    <dgm:pt modelId="{61877E21-5920-4E1D-928A-1D3856BDED3D}">
      <dgm:prSet/>
      <dgm:spPr/>
      <dgm:t>
        <a:bodyPr/>
        <a:lstStyle/>
        <a:p>
          <a:r>
            <a:rPr lang="en-GB" b="1" dirty="0">
              <a:latin typeface="Aptos Display" panose="020B0004020202020204" pitchFamily="34" charset="0"/>
            </a:rPr>
            <a:t>Sexual violence such as rape, assault by penetration</a:t>
          </a:r>
        </a:p>
      </dgm:t>
    </dgm:pt>
    <dgm:pt modelId="{6E14E17D-3E22-4C6E-9532-18A9C2811D84}" type="parTrans" cxnId="{61B1B0AE-4120-446B-A804-B9A59EB08A0E}">
      <dgm:prSet/>
      <dgm:spPr/>
      <dgm:t>
        <a:bodyPr/>
        <a:lstStyle/>
        <a:p>
          <a:endParaRPr lang="en-GB"/>
        </a:p>
      </dgm:t>
    </dgm:pt>
    <dgm:pt modelId="{C79B7634-6983-4F6F-A24D-BAAB2B9AF2B8}" type="sibTrans" cxnId="{61B1B0AE-4120-446B-A804-B9A59EB08A0E}">
      <dgm:prSet/>
      <dgm:spPr/>
      <dgm:t>
        <a:bodyPr/>
        <a:lstStyle/>
        <a:p>
          <a:endParaRPr lang="en-GB"/>
        </a:p>
      </dgm:t>
    </dgm:pt>
    <dgm:pt modelId="{C721F02C-9BFE-4E8F-8091-B11486CD6A05}">
      <dgm:prSet/>
      <dgm:spPr/>
      <dgm:t>
        <a:bodyPr/>
        <a:lstStyle/>
        <a:p>
          <a:r>
            <a:rPr lang="en-GB" b="1" dirty="0">
              <a:latin typeface="Aptos Display" panose="020B0004020202020204" pitchFamily="34" charset="0"/>
            </a:rPr>
            <a:t>Intentional sexual touching</a:t>
          </a:r>
        </a:p>
      </dgm:t>
    </dgm:pt>
    <dgm:pt modelId="{354FF787-88D3-4610-872D-19E876F4E105}" type="parTrans" cxnId="{E5B1D8C3-DAC5-45DF-9B41-70D07BE27405}">
      <dgm:prSet/>
      <dgm:spPr/>
      <dgm:t>
        <a:bodyPr/>
        <a:lstStyle/>
        <a:p>
          <a:endParaRPr lang="en-GB"/>
        </a:p>
      </dgm:t>
    </dgm:pt>
    <dgm:pt modelId="{EEE28018-72B8-4D2E-9BE2-8F818A2A85AC}" type="sibTrans" cxnId="{E5B1D8C3-DAC5-45DF-9B41-70D07BE27405}">
      <dgm:prSet/>
      <dgm:spPr/>
      <dgm:t>
        <a:bodyPr/>
        <a:lstStyle/>
        <a:p>
          <a:endParaRPr lang="en-GB"/>
        </a:p>
      </dgm:t>
    </dgm:pt>
    <dgm:pt modelId="{E94EC9E0-4A26-4D90-B60E-DB0BBB34B254}" type="pres">
      <dgm:prSet presAssocID="{8B09EEFA-8F1B-440C-8EAD-41FB2BECEDB3}" presName="diagram" presStyleCnt="0">
        <dgm:presLayoutVars>
          <dgm:dir/>
          <dgm:resizeHandles val="exact"/>
        </dgm:presLayoutVars>
      </dgm:prSet>
      <dgm:spPr/>
    </dgm:pt>
    <dgm:pt modelId="{7AB57590-1D22-48C8-95B4-CC6BDF2FE846}" type="pres">
      <dgm:prSet presAssocID="{19749EA0-8DF4-46B3-A3EB-CDE53E6096A2}" presName="node" presStyleLbl="node1" presStyleIdx="0" presStyleCnt="9">
        <dgm:presLayoutVars>
          <dgm:bulletEnabled val="1"/>
        </dgm:presLayoutVars>
      </dgm:prSet>
      <dgm:spPr/>
    </dgm:pt>
    <dgm:pt modelId="{B1B59779-CB44-4435-AF2B-E58861CC7C97}" type="pres">
      <dgm:prSet presAssocID="{0CC16631-564A-4E18-819F-BC5659A5441F}" presName="sibTrans" presStyleCnt="0"/>
      <dgm:spPr/>
    </dgm:pt>
    <dgm:pt modelId="{D3419B28-A20A-4C99-98ED-0E4879B77AE3}" type="pres">
      <dgm:prSet presAssocID="{07D7C123-8116-49E3-8113-453E35A017B8}" presName="node" presStyleLbl="node1" presStyleIdx="1" presStyleCnt="9">
        <dgm:presLayoutVars>
          <dgm:bulletEnabled val="1"/>
        </dgm:presLayoutVars>
      </dgm:prSet>
      <dgm:spPr/>
    </dgm:pt>
    <dgm:pt modelId="{461137BB-8114-41E1-8C75-9E57DB8DCA1E}" type="pres">
      <dgm:prSet presAssocID="{B34C2A5D-8AD5-4A5A-974E-66D8E6038265}" presName="sibTrans" presStyleCnt="0"/>
      <dgm:spPr/>
    </dgm:pt>
    <dgm:pt modelId="{A6851C38-6DCE-4ED4-896B-4F240A6A9E1E}" type="pres">
      <dgm:prSet presAssocID="{CD1DC2BD-F5F1-41F0-A69F-48D4CEF9EDD9}" presName="node" presStyleLbl="node1" presStyleIdx="2" presStyleCnt="9">
        <dgm:presLayoutVars>
          <dgm:bulletEnabled val="1"/>
        </dgm:presLayoutVars>
      </dgm:prSet>
      <dgm:spPr/>
    </dgm:pt>
    <dgm:pt modelId="{72C57F85-8DBE-4815-929B-51951A7890CD}" type="pres">
      <dgm:prSet presAssocID="{8428FEB5-A11B-40CA-8E88-BC728C5E2614}" presName="sibTrans" presStyleCnt="0"/>
      <dgm:spPr/>
    </dgm:pt>
    <dgm:pt modelId="{48845E58-47CE-42D6-85C8-68D2B4F54D3E}" type="pres">
      <dgm:prSet presAssocID="{3DCFA604-C4B3-4977-B29E-95DA183FE4C0}" presName="node" presStyleLbl="node1" presStyleIdx="3" presStyleCnt="9">
        <dgm:presLayoutVars>
          <dgm:bulletEnabled val="1"/>
        </dgm:presLayoutVars>
      </dgm:prSet>
      <dgm:spPr/>
    </dgm:pt>
    <dgm:pt modelId="{77B6B2D6-2DE5-4D68-97CD-120FCE7C9E07}" type="pres">
      <dgm:prSet presAssocID="{B472DDD4-64F2-4F43-8407-067AD00ED757}" presName="sibTrans" presStyleCnt="0"/>
      <dgm:spPr/>
    </dgm:pt>
    <dgm:pt modelId="{B388AD93-54C4-442F-A375-415C2BAE806B}" type="pres">
      <dgm:prSet presAssocID="{E09C8682-04F0-4638-A825-20C6B7662B7A}" presName="node" presStyleLbl="node1" presStyleIdx="4" presStyleCnt="9">
        <dgm:presLayoutVars>
          <dgm:bulletEnabled val="1"/>
        </dgm:presLayoutVars>
      </dgm:prSet>
      <dgm:spPr/>
    </dgm:pt>
    <dgm:pt modelId="{FDBDB19E-2881-4097-9649-ECE4E67C1A10}" type="pres">
      <dgm:prSet presAssocID="{9574F8FD-4C86-47B7-8461-C26D381E58C9}" presName="sibTrans" presStyleCnt="0"/>
      <dgm:spPr/>
    </dgm:pt>
    <dgm:pt modelId="{697AA935-3812-45AE-8FCD-C5B9972BACA8}" type="pres">
      <dgm:prSet presAssocID="{4726A559-6C6C-4B36-B477-7A30DF32610D}" presName="node" presStyleLbl="node1" presStyleIdx="5" presStyleCnt="9">
        <dgm:presLayoutVars>
          <dgm:bulletEnabled val="1"/>
        </dgm:presLayoutVars>
      </dgm:prSet>
      <dgm:spPr/>
    </dgm:pt>
    <dgm:pt modelId="{AAD32A23-4F33-4F50-A69B-369FF088DF0A}" type="pres">
      <dgm:prSet presAssocID="{16CD3854-084B-40B4-8DFF-C9D16DFC8EC9}" presName="sibTrans" presStyleCnt="0"/>
      <dgm:spPr/>
    </dgm:pt>
    <dgm:pt modelId="{06E6E336-8A93-4344-8092-311B7BD699EF}" type="pres">
      <dgm:prSet presAssocID="{C721F02C-9BFE-4E8F-8091-B11486CD6A05}" presName="node" presStyleLbl="node1" presStyleIdx="6" presStyleCnt="9">
        <dgm:presLayoutVars>
          <dgm:bulletEnabled val="1"/>
        </dgm:presLayoutVars>
      </dgm:prSet>
      <dgm:spPr/>
    </dgm:pt>
    <dgm:pt modelId="{B3631540-F867-4083-AF17-6776F43B98ED}" type="pres">
      <dgm:prSet presAssocID="{EEE28018-72B8-4D2E-9BE2-8F818A2A85AC}" presName="sibTrans" presStyleCnt="0"/>
      <dgm:spPr/>
    </dgm:pt>
    <dgm:pt modelId="{0039E4B3-6B47-4BC8-9AE9-F1E487203D10}" type="pres">
      <dgm:prSet presAssocID="{611ED4E4-6588-4276-A0A6-62A20A8957ED}" presName="node" presStyleLbl="node1" presStyleIdx="7" presStyleCnt="9">
        <dgm:presLayoutVars>
          <dgm:bulletEnabled val="1"/>
        </dgm:presLayoutVars>
      </dgm:prSet>
      <dgm:spPr/>
    </dgm:pt>
    <dgm:pt modelId="{EAEB91FA-F3DE-4E20-8DA1-FAAC2C92928A}" type="pres">
      <dgm:prSet presAssocID="{B8647BFC-AE9D-42B4-80F4-69B9E1850662}" presName="sibTrans" presStyleCnt="0"/>
      <dgm:spPr/>
    </dgm:pt>
    <dgm:pt modelId="{48A6A8B0-0BE4-449A-9B22-A29F3CC9D866}" type="pres">
      <dgm:prSet presAssocID="{61877E21-5920-4E1D-928A-1D3856BDED3D}" presName="node" presStyleLbl="node1" presStyleIdx="8" presStyleCnt="9">
        <dgm:presLayoutVars>
          <dgm:bulletEnabled val="1"/>
        </dgm:presLayoutVars>
      </dgm:prSet>
      <dgm:spPr/>
    </dgm:pt>
  </dgm:ptLst>
  <dgm:cxnLst>
    <dgm:cxn modelId="{3A11A803-E2A1-4E8C-AEC4-99B615B05380}" type="presOf" srcId="{4726A559-6C6C-4B36-B477-7A30DF32610D}" destId="{697AA935-3812-45AE-8FCD-C5B9972BACA8}" srcOrd="0" destOrd="0" presId="urn:microsoft.com/office/officeart/2005/8/layout/default"/>
    <dgm:cxn modelId="{2F487D09-A302-44E3-8C88-D0E2DAF1D2A6}" type="presOf" srcId="{C721F02C-9BFE-4E8F-8091-B11486CD6A05}" destId="{06E6E336-8A93-4344-8092-311B7BD699EF}" srcOrd="0" destOrd="0" presId="urn:microsoft.com/office/officeart/2005/8/layout/default"/>
    <dgm:cxn modelId="{FB1D1823-6A1C-4D30-A007-75D2E8BD1E96}" type="presOf" srcId="{CD1DC2BD-F5F1-41F0-A69F-48D4CEF9EDD9}" destId="{A6851C38-6DCE-4ED4-896B-4F240A6A9E1E}" srcOrd="0" destOrd="0" presId="urn:microsoft.com/office/officeart/2005/8/layout/default"/>
    <dgm:cxn modelId="{AFC8762C-AE06-45DF-8184-5E2D6E325209}" type="presOf" srcId="{3DCFA604-C4B3-4977-B29E-95DA183FE4C0}" destId="{48845E58-47CE-42D6-85C8-68D2B4F54D3E}" srcOrd="0" destOrd="0" presId="urn:microsoft.com/office/officeart/2005/8/layout/default"/>
    <dgm:cxn modelId="{093ACA32-8D25-4DC7-B5E0-BA0C202B6799}" srcId="{8B09EEFA-8F1B-440C-8EAD-41FB2BECEDB3}" destId="{07D7C123-8116-49E3-8113-453E35A017B8}" srcOrd="1" destOrd="0" parTransId="{687FB259-892D-4018-AA67-7294FBBA9CEC}" sibTransId="{B34C2A5D-8AD5-4A5A-974E-66D8E6038265}"/>
    <dgm:cxn modelId="{9263AD42-22A1-48B6-8249-D72E97F710A3}" type="presOf" srcId="{E09C8682-04F0-4638-A825-20C6B7662B7A}" destId="{B388AD93-54C4-442F-A375-415C2BAE806B}" srcOrd="0" destOrd="0" presId="urn:microsoft.com/office/officeart/2005/8/layout/default"/>
    <dgm:cxn modelId="{2BD87863-9135-4EB0-9BCA-A536DE34F89F}" type="presOf" srcId="{61877E21-5920-4E1D-928A-1D3856BDED3D}" destId="{48A6A8B0-0BE4-449A-9B22-A29F3CC9D866}" srcOrd="0" destOrd="0" presId="urn:microsoft.com/office/officeart/2005/8/layout/default"/>
    <dgm:cxn modelId="{791D6C6A-619C-42F1-86F4-3FCF7CF6202A}" srcId="{8B09EEFA-8F1B-440C-8EAD-41FB2BECEDB3}" destId="{CD1DC2BD-F5F1-41F0-A69F-48D4CEF9EDD9}" srcOrd="2" destOrd="0" parTransId="{4C3CA76A-73E7-467E-AF4E-C0030108BAB9}" sibTransId="{8428FEB5-A11B-40CA-8E88-BC728C5E2614}"/>
    <dgm:cxn modelId="{4C1A834C-E3F1-4554-9585-8F0DBF50B5DD}" srcId="{8B09EEFA-8F1B-440C-8EAD-41FB2BECEDB3}" destId="{E09C8682-04F0-4638-A825-20C6B7662B7A}" srcOrd="4" destOrd="0" parTransId="{0ABFF234-119B-4AFE-8FAA-8D0A11495A19}" sibTransId="{9574F8FD-4C86-47B7-8461-C26D381E58C9}"/>
    <dgm:cxn modelId="{B8C4C150-DE40-4D63-82CD-AD701431BA90}" srcId="{8B09EEFA-8F1B-440C-8EAD-41FB2BECEDB3}" destId="{19749EA0-8DF4-46B3-A3EB-CDE53E6096A2}" srcOrd="0" destOrd="0" parTransId="{E402D699-D5C3-4142-8919-45D62947C37E}" sibTransId="{0CC16631-564A-4E18-819F-BC5659A5441F}"/>
    <dgm:cxn modelId="{8FBDFB50-9B27-4B78-8610-CA573999E5E6}" type="presOf" srcId="{8B09EEFA-8F1B-440C-8EAD-41FB2BECEDB3}" destId="{E94EC9E0-4A26-4D90-B60E-DB0BBB34B254}" srcOrd="0" destOrd="0" presId="urn:microsoft.com/office/officeart/2005/8/layout/default"/>
    <dgm:cxn modelId="{C16F3857-759C-490F-ADDF-1A625714876C}" srcId="{8B09EEFA-8F1B-440C-8EAD-41FB2BECEDB3}" destId="{4726A559-6C6C-4B36-B477-7A30DF32610D}" srcOrd="5" destOrd="0" parTransId="{22DCE0C0-BC43-4FC5-AA42-BFD83D986A83}" sibTransId="{16CD3854-084B-40B4-8DFF-C9D16DFC8EC9}"/>
    <dgm:cxn modelId="{2168CEAD-1B2C-40A7-8E76-E343E868E51A}" srcId="{8B09EEFA-8F1B-440C-8EAD-41FB2BECEDB3}" destId="{611ED4E4-6588-4276-A0A6-62A20A8957ED}" srcOrd="7" destOrd="0" parTransId="{0BD908B0-9C09-43B2-8928-0E5E2E863C42}" sibTransId="{B8647BFC-AE9D-42B4-80F4-69B9E1850662}"/>
    <dgm:cxn modelId="{61B1B0AE-4120-446B-A804-B9A59EB08A0E}" srcId="{8B09EEFA-8F1B-440C-8EAD-41FB2BECEDB3}" destId="{61877E21-5920-4E1D-928A-1D3856BDED3D}" srcOrd="8" destOrd="0" parTransId="{6E14E17D-3E22-4C6E-9532-18A9C2811D84}" sibTransId="{C79B7634-6983-4F6F-A24D-BAAB2B9AF2B8}"/>
    <dgm:cxn modelId="{E5B1D8C3-DAC5-45DF-9B41-70D07BE27405}" srcId="{8B09EEFA-8F1B-440C-8EAD-41FB2BECEDB3}" destId="{C721F02C-9BFE-4E8F-8091-B11486CD6A05}" srcOrd="6" destOrd="0" parTransId="{354FF787-88D3-4610-872D-19E876F4E105}" sibTransId="{EEE28018-72B8-4D2E-9BE2-8F818A2A85AC}"/>
    <dgm:cxn modelId="{D36510D3-B2F6-4C3E-833F-66C146CBC4DA}" type="presOf" srcId="{611ED4E4-6588-4276-A0A6-62A20A8957ED}" destId="{0039E4B3-6B47-4BC8-9AE9-F1E487203D10}" srcOrd="0" destOrd="0" presId="urn:microsoft.com/office/officeart/2005/8/layout/default"/>
    <dgm:cxn modelId="{901AD9D6-FDA3-40ED-9970-85971C0C4A50}" type="presOf" srcId="{19749EA0-8DF4-46B3-A3EB-CDE53E6096A2}" destId="{7AB57590-1D22-48C8-95B4-CC6BDF2FE846}" srcOrd="0" destOrd="0" presId="urn:microsoft.com/office/officeart/2005/8/layout/default"/>
    <dgm:cxn modelId="{BE6FA6E7-8CDB-4F4A-B893-1A51392B8919}" type="presOf" srcId="{07D7C123-8116-49E3-8113-453E35A017B8}" destId="{D3419B28-A20A-4C99-98ED-0E4879B77AE3}" srcOrd="0" destOrd="0" presId="urn:microsoft.com/office/officeart/2005/8/layout/default"/>
    <dgm:cxn modelId="{CAC79BF2-3AD4-41A8-9DC8-E91155DC1D9C}" srcId="{8B09EEFA-8F1B-440C-8EAD-41FB2BECEDB3}" destId="{3DCFA604-C4B3-4977-B29E-95DA183FE4C0}" srcOrd="3" destOrd="0" parTransId="{308F815A-A84F-4AEC-BB69-887FB5F0DEE4}" sibTransId="{B472DDD4-64F2-4F43-8407-067AD00ED757}"/>
    <dgm:cxn modelId="{BFB249FA-F02B-4C8B-A3D1-B9421AFC531B}" type="presParOf" srcId="{E94EC9E0-4A26-4D90-B60E-DB0BBB34B254}" destId="{7AB57590-1D22-48C8-95B4-CC6BDF2FE846}" srcOrd="0" destOrd="0" presId="urn:microsoft.com/office/officeart/2005/8/layout/default"/>
    <dgm:cxn modelId="{9B3AB3C8-0D43-4B38-AC95-889C5E7B9C21}" type="presParOf" srcId="{E94EC9E0-4A26-4D90-B60E-DB0BBB34B254}" destId="{B1B59779-CB44-4435-AF2B-E58861CC7C97}" srcOrd="1" destOrd="0" presId="urn:microsoft.com/office/officeart/2005/8/layout/default"/>
    <dgm:cxn modelId="{68EE0D1E-9AA4-4418-877C-C768F135DF6C}" type="presParOf" srcId="{E94EC9E0-4A26-4D90-B60E-DB0BBB34B254}" destId="{D3419B28-A20A-4C99-98ED-0E4879B77AE3}" srcOrd="2" destOrd="0" presId="urn:microsoft.com/office/officeart/2005/8/layout/default"/>
    <dgm:cxn modelId="{7A38C1FA-EB68-419C-B99D-DD4AEE47B613}" type="presParOf" srcId="{E94EC9E0-4A26-4D90-B60E-DB0BBB34B254}" destId="{461137BB-8114-41E1-8C75-9E57DB8DCA1E}" srcOrd="3" destOrd="0" presId="urn:microsoft.com/office/officeart/2005/8/layout/default"/>
    <dgm:cxn modelId="{17871FB1-FFD3-445D-86EB-709FBC7BEFA7}" type="presParOf" srcId="{E94EC9E0-4A26-4D90-B60E-DB0BBB34B254}" destId="{A6851C38-6DCE-4ED4-896B-4F240A6A9E1E}" srcOrd="4" destOrd="0" presId="urn:microsoft.com/office/officeart/2005/8/layout/default"/>
    <dgm:cxn modelId="{02B6CA57-A28B-4ACF-8DDE-A97BFFB29AC7}" type="presParOf" srcId="{E94EC9E0-4A26-4D90-B60E-DB0BBB34B254}" destId="{72C57F85-8DBE-4815-929B-51951A7890CD}" srcOrd="5" destOrd="0" presId="urn:microsoft.com/office/officeart/2005/8/layout/default"/>
    <dgm:cxn modelId="{8E64DA4B-D39B-41B6-BCD6-ABC922A49D28}" type="presParOf" srcId="{E94EC9E0-4A26-4D90-B60E-DB0BBB34B254}" destId="{48845E58-47CE-42D6-85C8-68D2B4F54D3E}" srcOrd="6" destOrd="0" presId="urn:microsoft.com/office/officeart/2005/8/layout/default"/>
    <dgm:cxn modelId="{BF4F0D32-ADFC-441F-8D31-BF1E8E0C914C}" type="presParOf" srcId="{E94EC9E0-4A26-4D90-B60E-DB0BBB34B254}" destId="{77B6B2D6-2DE5-4D68-97CD-120FCE7C9E07}" srcOrd="7" destOrd="0" presId="urn:microsoft.com/office/officeart/2005/8/layout/default"/>
    <dgm:cxn modelId="{C89305CA-19EB-4F67-BA0F-79389658AE5A}" type="presParOf" srcId="{E94EC9E0-4A26-4D90-B60E-DB0BBB34B254}" destId="{B388AD93-54C4-442F-A375-415C2BAE806B}" srcOrd="8" destOrd="0" presId="urn:microsoft.com/office/officeart/2005/8/layout/default"/>
    <dgm:cxn modelId="{227E9D5B-8B43-40BE-B98A-4483EF00D558}" type="presParOf" srcId="{E94EC9E0-4A26-4D90-B60E-DB0BBB34B254}" destId="{FDBDB19E-2881-4097-9649-ECE4E67C1A10}" srcOrd="9" destOrd="0" presId="urn:microsoft.com/office/officeart/2005/8/layout/default"/>
    <dgm:cxn modelId="{30B87D39-AF5E-4333-A924-3F6B34A0DED9}" type="presParOf" srcId="{E94EC9E0-4A26-4D90-B60E-DB0BBB34B254}" destId="{697AA935-3812-45AE-8FCD-C5B9972BACA8}" srcOrd="10" destOrd="0" presId="urn:microsoft.com/office/officeart/2005/8/layout/default"/>
    <dgm:cxn modelId="{08E7FD8F-5E1F-432B-AC92-E937B39F1E8A}" type="presParOf" srcId="{E94EC9E0-4A26-4D90-B60E-DB0BBB34B254}" destId="{AAD32A23-4F33-4F50-A69B-369FF088DF0A}" srcOrd="11" destOrd="0" presId="urn:microsoft.com/office/officeart/2005/8/layout/default"/>
    <dgm:cxn modelId="{5826B5F2-D578-4031-8D4A-7A3AC4F7E996}" type="presParOf" srcId="{E94EC9E0-4A26-4D90-B60E-DB0BBB34B254}" destId="{06E6E336-8A93-4344-8092-311B7BD699EF}" srcOrd="12" destOrd="0" presId="urn:microsoft.com/office/officeart/2005/8/layout/default"/>
    <dgm:cxn modelId="{4B76AE9E-478A-4CE7-8F5F-397DF710B49D}" type="presParOf" srcId="{E94EC9E0-4A26-4D90-B60E-DB0BBB34B254}" destId="{B3631540-F867-4083-AF17-6776F43B98ED}" srcOrd="13" destOrd="0" presId="urn:microsoft.com/office/officeart/2005/8/layout/default"/>
    <dgm:cxn modelId="{3E4A2C5E-F6A8-4E87-88F1-D50D3CF36AEB}" type="presParOf" srcId="{E94EC9E0-4A26-4D90-B60E-DB0BBB34B254}" destId="{0039E4B3-6B47-4BC8-9AE9-F1E487203D10}" srcOrd="14" destOrd="0" presId="urn:microsoft.com/office/officeart/2005/8/layout/default"/>
    <dgm:cxn modelId="{98F24A3E-D12C-4266-9399-27E7E5F58673}" type="presParOf" srcId="{E94EC9E0-4A26-4D90-B60E-DB0BBB34B254}" destId="{EAEB91FA-F3DE-4E20-8DA1-FAAC2C92928A}" srcOrd="15" destOrd="0" presId="urn:microsoft.com/office/officeart/2005/8/layout/default"/>
    <dgm:cxn modelId="{CF47F5B8-6328-46BC-84E9-A7D56B2170ED}" type="presParOf" srcId="{E94EC9E0-4A26-4D90-B60E-DB0BBB34B254}" destId="{48A6A8B0-0BE4-449A-9B22-A29F3CC9D866}"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96BB678-A33A-47B4-BBB0-B3639F08FB69}" type="doc">
      <dgm:prSet loTypeId="urn:microsoft.com/office/officeart/2005/8/layout/default" loCatId="list" qsTypeId="urn:microsoft.com/office/officeart/2005/8/quickstyle/3d3" qsCatId="3D" csTypeId="urn:microsoft.com/office/officeart/2005/8/colors/accent1_2" csCatId="accent1" phldr="1"/>
      <dgm:spPr/>
      <dgm:t>
        <a:bodyPr/>
        <a:lstStyle/>
        <a:p>
          <a:endParaRPr lang="en-GB"/>
        </a:p>
      </dgm:t>
    </dgm:pt>
    <dgm:pt modelId="{328B62ED-2363-4135-A144-0ABCEEC19E9A}">
      <dgm:prSet phldrT="[Text]" custT="1"/>
      <dgm:spPr>
        <a:solidFill>
          <a:schemeClr val="accent3"/>
        </a:solidFill>
      </dgm:spPr>
      <dgm:t>
        <a:bodyPr/>
        <a:lstStyle/>
        <a:p>
          <a:r>
            <a:rPr lang="en-GB" sz="1600" dirty="0">
              <a:solidFill>
                <a:srgbClr val="FFFFFF"/>
              </a:solidFill>
              <a:latin typeface="Aptos Display" panose="020B0004020202020204" pitchFamily="34" charset="0"/>
            </a:rPr>
            <a:t>Bullying, including cyber bullying</a:t>
          </a:r>
        </a:p>
      </dgm:t>
    </dgm:pt>
    <dgm:pt modelId="{2E2CA75E-2DB5-4FE9-B89B-2B451036FEA0}" type="parTrans" cxnId="{60493629-4C35-4B35-8CAE-D0D04B474E6B}">
      <dgm:prSet/>
      <dgm:spPr/>
      <dgm:t>
        <a:bodyPr/>
        <a:lstStyle/>
        <a:p>
          <a:endParaRPr lang="en-GB"/>
        </a:p>
      </dgm:t>
    </dgm:pt>
    <dgm:pt modelId="{12D3908A-A1E7-4377-BD3D-2D657355CBCB}" type="sibTrans" cxnId="{60493629-4C35-4B35-8CAE-D0D04B474E6B}">
      <dgm:prSet/>
      <dgm:spPr/>
      <dgm:t>
        <a:bodyPr/>
        <a:lstStyle/>
        <a:p>
          <a:endParaRPr lang="en-GB"/>
        </a:p>
      </dgm:t>
    </dgm:pt>
    <dgm:pt modelId="{C734A4F0-B105-48DB-B119-F0382212B202}">
      <dgm:prSet phldrT="[Text]"/>
      <dgm:spPr>
        <a:solidFill>
          <a:schemeClr val="accent3"/>
        </a:solidFill>
      </dgm:spPr>
      <dgm:t>
        <a:bodyPr/>
        <a:lstStyle/>
        <a:p>
          <a:r>
            <a:rPr lang="en-GB" dirty="0">
              <a:latin typeface="Aptos Display" panose="020B0004020202020204" pitchFamily="34" charset="0"/>
            </a:rPr>
            <a:t>Child abduction and community safety incidents</a:t>
          </a:r>
        </a:p>
      </dgm:t>
    </dgm:pt>
    <dgm:pt modelId="{FBB43D52-7101-474C-9AD9-D1B4C3D68F7E}" type="parTrans" cxnId="{DCC7D348-97F0-4B65-A0EA-571F981496A5}">
      <dgm:prSet/>
      <dgm:spPr/>
      <dgm:t>
        <a:bodyPr/>
        <a:lstStyle/>
        <a:p>
          <a:endParaRPr lang="en-GB"/>
        </a:p>
      </dgm:t>
    </dgm:pt>
    <dgm:pt modelId="{D8705D6C-495A-4FAC-94A3-21CB316B5C1A}" type="sibTrans" cxnId="{DCC7D348-97F0-4B65-A0EA-571F981496A5}">
      <dgm:prSet/>
      <dgm:spPr/>
      <dgm:t>
        <a:bodyPr/>
        <a:lstStyle/>
        <a:p>
          <a:endParaRPr lang="en-GB"/>
        </a:p>
      </dgm:t>
    </dgm:pt>
    <dgm:pt modelId="{77F99477-139A-4DA4-AE8F-21842076C1F1}">
      <dgm:prSet phldrT="[Text]"/>
      <dgm:spPr>
        <a:solidFill>
          <a:schemeClr val="accent3"/>
        </a:solidFill>
      </dgm:spPr>
      <dgm:t>
        <a:bodyPr/>
        <a:lstStyle/>
        <a:p>
          <a:r>
            <a:rPr lang="en-GB">
              <a:latin typeface="Aptos Display" panose="020B0004020202020204" pitchFamily="34" charset="0"/>
            </a:rPr>
            <a:t>Children and the Court System</a:t>
          </a:r>
          <a:endParaRPr lang="en-GB" dirty="0">
            <a:latin typeface="Aptos Display" panose="020B0004020202020204" pitchFamily="34" charset="0"/>
          </a:endParaRPr>
        </a:p>
      </dgm:t>
    </dgm:pt>
    <dgm:pt modelId="{CE38860F-B509-4E37-9F5C-0303EE550625}" type="parTrans" cxnId="{00DA6123-A642-4D88-A8B8-86298815EBA1}">
      <dgm:prSet/>
      <dgm:spPr/>
      <dgm:t>
        <a:bodyPr/>
        <a:lstStyle/>
        <a:p>
          <a:endParaRPr lang="en-GB"/>
        </a:p>
      </dgm:t>
    </dgm:pt>
    <dgm:pt modelId="{09329FAC-D0BE-4FC5-A472-774DDDBAC455}" type="sibTrans" cxnId="{00DA6123-A642-4D88-A8B8-86298815EBA1}">
      <dgm:prSet/>
      <dgm:spPr/>
      <dgm:t>
        <a:bodyPr/>
        <a:lstStyle/>
        <a:p>
          <a:endParaRPr lang="en-GB"/>
        </a:p>
      </dgm:t>
    </dgm:pt>
    <dgm:pt modelId="{A230873E-463C-4AC4-8F3D-3977C4A353BA}">
      <dgm:prSet phldrT="[Text]"/>
      <dgm:spPr>
        <a:solidFill>
          <a:schemeClr val="accent3"/>
        </a:solidFill>
      </dgm:spPr>
      <dgm:t>
        <a:bodyPr/>
        <a:lstStyle/>
        <a:p>
          <a:r>
            <a:rPr lang="en-GB">
              <a:latin typeface="Aptos Display" panose="020B0004020202020204" pitchFamily="34" charset="0"/>
            </a:rPr>
            <a:t>Child criminal and sexual exploitation</a:t>
          </a:r>
          <a:endParaRPr lang="en-GB" dirty="0">
            <a:latin typeface="Aptos Display" panose="020B0004020202020204" pitchFamily="34" charset="0"/>
          </a:endParaRPr>
        </a:p>
      </dgm:t>
    </dgm:pt>
    <dgm:pt modelId="{068875C1-D642-4F41-BC1A-101FC9965BA2}" type="parTrans" cxnId="{BE06E7A1-44EF-435B-A787-3CE2D83A9509}">
      <dgm:prSet/>
      <dgm:spPr/>
      <dgm:t>
        <a:bodyPr/>
        <a:lstStyle/>
        <a:p>
          <a:endParaRPr lang="en-GB"/>
        </a:p>
      </dgm:t>
    </dgm:pt>
    <dgm:pt modelId="{FEA5FC10-B3CF-45E0-87A7-2A81D728D096}" type="sibTrans" cxnId="{BE06E7A1-44EF-435B-A787-3CE2D83A9509}">
      <dgm:prSet/>
      <dgm:spPr/>
      <dgm:t>
        <a:bodyPr/>
        <a:lstStyle/>
        <a:p>
          <a:endParaRPr lang="en-GB"/>
        </a:p>
      </dgm:t>
    </dgm:pt>
    <dgm:pt modelId="{A34C9779-689C-4EBC-90C0-0A35FF9530A7}">
      <dgm:prSet phldrT="[Text]"/>
      <dgm:spPr>
        <a:solidFill>
          <a:schemeClr val="accent3"/>
        </a:solidFill>
      </dgm:spPr>
      <dgm:t>
        <a:bodyPr/>
        <a:lstStyle/>
        <a:p>
          <a:r>
            <a:rPr lang="en-GB">
              <a:latin typeface="Aptos Display" panose="020B0004020202020204" pitchFamily="34" charset="0"/>
            </a:rPr>
            <a:t>Children missing from education</a:t>
          </a:r>
          <a:endParaRPr lang="en-GB" dirty="0">
            <a:latin typeface="Aptos Display" panose="020B0004020202020204" pitchFamily="34" charset="0"/>
          </a:endParaRPr>
        </a:p>
      </dgm:t>
    </dgm:pt>
    <dgm:pt modelId="{B2F01A5F-90B0-4DFF-849E-6F18B90BB2C6}" type="parTrans" cxnId="{7AA89EFD-2911-407A-AA93-C13AFC2332C5}">
      <dgm:prSet/>
      <dgm:spPr/>
      <dgm:t>
        <a:bodyPr/>
        <a:lstStyle/>
        <a:p>
          <a:endParaRPr lang="en-GB"/>
        </a:p>
      </dgm:t>
    </dgm:pt>
    <dgm:pt modelId="{3B7F60F3-74AD-4D02-BBAA-78AFAD371F16}" type="sibTrans" cxnId="{7AA89EFD-2911-407A-AA93-C13AFC2332C5}">
      <dgm:prSet/>
      <dgm:spPr/>
      <dgm:t>
        <a:bodyPr/>
        <a:lstStyle/>
        <a:p>
          <a:endParaRPr lang="en-GB"/>
        </a:p>
      </dgm:t>
    </dgm:pt>
    <dgm:pt modelId="{2AE92E92-F525-4FA6-B833-E7A847C0ECBB}">
      <dgm:prSet/>
      <dgm:spPr>
        <a:solidFill>
          <a:schemeClr val="accent4"/>
        </a:solidFill>
      </dgm:spPr>
      <dgm:t>
        <a:bodyPr/>
        <a:lstStyle/>
        <a:p>
          <a:r>
            <a:rPr lang="en-GB">
              <a:latin typeface="Aptos Display" panose="020B0004020202020204" pitchFamily="34" charset="0"/>
            </a:rPr>
            <a:t>Children missing from home or care</a:t>
          </a:r>
          <a:endParaRPr lang="en-GB" dirty="0">
            <a:latin typeface="Aptos Display" panose="020B0004020202020204" pitchFamily="34" charset="0"/>
          </a:endParaRPr>
        </a:p>
      </dgm:t>
    </dgm:pt>
    <dgm:pt modelId="{3544ABCF-8C7F-4CAE-ACA3-3BCCE6ECCB92}" type="parTrans" cxnId="{32B3653E-CAB5-4F0E-9254-88B26D042237}">
      <dgm:prSet/>
      <dgm:spPr/>
      <dgm:t>
        <a:bodyPr/>
        <a:lstStyle/>
        <a:p>
          <a:endParaRPr lang="en-GB"/>
        </a:p>
      </dgm:t>
    </dgm:pt>
    <dgm:pt modelId="{749BD6BD-2105-4389-8865-1B3BD3E9F932}" type="sibTrans" cxnId="{32B3653E-CAB5-4F0E-9254-88B26D042237}">
      <dgm:prSet/>
      <dgm:spPr/>
      <dgm:t>
        <a:bodyPr/>
        <a:lstStyle/>
        <a:p>
          <a:endParaRPr lang="en-GB"/>
        </a:p>
      </dgm:t>
    </dgm:pt>
    <dgm:pt modelId="{5658A87D-D9DD-4D99-9515-8BB4F86E50F7}">
      <dgm:prSet/>
      <dgm:spPr>
        <a:solidFill>
          <a:schemeClr val="accent4"/>
        </a:solidFill>
      </dgm:spPr>
      <dgm:t>
        <a:bodyPr/>
        <a:lstStyle/>
        <a:p>
          <a:r>
            <a:rPr lang="en-GB">
              <a:latin typeface="Gill Sans MT" panose="020B0502020104020203" pitchFamily="34" charset="0"/>
            </a:rPr>
            <a:t>Children with family members in prison</a:t>
          </a:r>
          <a:endParaRPr lang="en-GB" dirty="0"/>
        </a:p>
      </dgm:t>
    </dgm:pt>
    <dgm:pt modelId="{0ACC5A6A-5804-4B00-89B3-1438AE2EB4B0}" type="parTrans" cxnId="{14E2DAB3-323D-4D6A-BB39-A7DEB4C25395}">
      <dgm:prSet/>
      <dgm:spPr/>
      <dgm:t>
        <a:bodyPr/>
        <a:lstStyle/>
        <a:p>
          <a:endParaRPr lang="en-GB"/>
        </a:p>
      </dgm:t>
    </dgm:pt>
    <dgm:pt modelId="{B44B7FB2-C7DF-4950-B4A8-B9B9EA8FB382}" type="sibTrans" cxnId="{14E2DAB3-323D-4D6A-BB39-A7DEB4C25395}">
      <dgm:prSet/>
      <dgm:spPr/>
      <dgm:t>
        <a:bodyPr/>
        <a:lstStyle/>
        <a:p>
          <a:endParaRPr lang="en-GB"/>
        </a:p>
      </dgm:t>
    </dgm:pt>
    <dgm:pt modelId="{80041CE0-8FC8-4923-99EA-444EB51846A6}">
      <dgm:prSet/>
      <dgm:spPr>
        <a:solidFill>
          <a:schemeClr val="accent4"/>
        </a:solidFill>
      </dgm:spPr>
      <dgm:t>
        <a:bodyPr/>
        <a:lstStyle/>
        <a:p>
          <a:r>
            <a:rPr lang="en-GB">
              <a:latin typeface="Gill Sans MT" panose="020B0502020104020203" pitchFamily="34" charset="0"/>
            </a:rPr>
            <a:t>Domestic Abuse</a:t>
          </a:r>
          <a:endParaRPr lang="en-GB" dirty="0"/>
        </a:p>
      </dgm:t>
    </dgm:pt>
    <dgm:pt modelId="{5041DF36-836E-4D25-B96D-6D0759D36F16}" type="parTrans" cxnId="{320204D7-E9E2-4C85-97CE-628A312059A9}">
      <dgm:prSet/>
      <dgm:spPr/>
      <dgm:t>
        <a:bodyPr/>
        <a:lstStyle/>
        <a:p>
          <a:endParaRPr lang="en-GB"/>
        </a:p>
      </dgm:t>
    </dgm:pt>
    <dgm:pt modelId="{90789D57-F8A6-411C-A1E6-12538B5F2FD7}" type="sibTrans" cxnId="{320204D7-E9E2-4C85-97CE-628A312059A9}">
      <dgm:prSet/>
      <dgm:spPr/>
      <dgm:t>
        <a:bodyPr/>
        <a:lstStyle/>
        <a:p>
          <a:endParaRPr lang="en-GB"/>
        </a:p>
      </dgm:t>
    </dgm:pt>
    <dgm:pt modelId="{9E5D134A-0151-43E1-849F-7DE4AF59BAE6}">
      <dgm:prSet/>
      <dgm:spPr>
        <a:solidFill>
          <a:schemeClr val="accent4"/>
        </a:solidFill>
      </dgm:spPr>
      <dgm:t>
        <a:bodyPr/>
        <a:lstStyle/>
        <a:p>
          <a:r>
            <a:rPr lang="en-GB">
              <a:latin typeface="Gill Sans MT" panose="020B0502020104020203" pitchFamily="34" charset="0"/>
            </a:rPr>
            <a:t>Drugs</a:t>
          </a:r>
          <a:endParaRPr lang="en-GB" dirty="0"/>
        </a:p>
      </dgm:t>
    </dgm:pt>
    <dgm:pt modelId="{1429FFE0-63CC-44D6-BB34-75ECBDBABA6B}" type="parTrans" cxnId="{C7FDCF8A-A7D0-4F6B-8A1E-B8F726DF11EB}">
      <dgm:prSet/>
      <dgm:spPr/>
      <dgm:t>
        <a:bodyPr/>
        <a:lstStyle/>
        <a:p>
          <a:endParaRPr lang="en-GB"/>
        </a:p>
      </dgm:t>
    </dgm:pt>
    <dgm:pt modelId="{1B4BCD7D-A9B7-4EF2-8BED-E873FB6DDA83}" type="sibTrans" cxnId="{C7FDCF8A-A7D0-4F6B-8A1E-B8F726DF11EB}">
      <dgm:prSet/>
      <dgm:spPr/>
      <dgm:t>
        <a:bodyPr/>
        <a:lstStyle/>
        <a:p>
          <a:endParaRPr lang="en-GB"/>
        </a:p>
      </dgm:t>
    </dgm:pt>
    <dgm:pt modelId="{BF4C4DF5-7A65-4D62-9328-F1225AFE70F0}">
      <dgm:prSet/>
      <dgm:spPr>
        <a:solidFill>
          <a:schemeClr val="accent4"/>
        </a:solidFill>
      </dgm:spPr>
      <dgm:t>
        <a:bodyPr/>
        <a:lstStyle/>
        <a:p>
          <a:r>
            <a:rPr lang="en-GB">
              <a:latin typeface="Gill Sans MT" panose="020B0502020104020203" pitchFamily="34" charset="0"/>
            </a:rPr>
            <a:t>Fabricated or induced illness</a:t>
          </a:r>
          <a:endParaRPr lang="en-GB" dirty="0"/>
        </a:p>
      </dgm:t>
    </dgm:pt>
    <dgm:pt modelId="{574D9145-9468-4CA4-9B9D-D28E3F26CCA5}" type="parTrans" cxnId="{4CE5FCF8-5ADC-4B14-B2EA-5CA85B92E715}">
      <dgm:prSet/>
      <dgm:spPr/>
      <dgm:t>
        <a:bodyPr/>
        <a:lstStyle/>
        <a:p>
          <a:endParaRPr lang="en-GB"/>
        </a:p>
      </dgm:t>
    </dgm:pt>
    <dgm:pt modelId="{7D4D668B-2F19-4C19-B582-4DFC35160E02}" type="sibTrans" cxnId="{4CE5FCF8-5ADC-4B14-B2EA-5CA85B92E715}">
      <dgm:prSet/>
      <dgm:spPr/>
      <dgm:t>
        <a:bodyPr/>
        <a:lstStyle/>
        <a:p>
          <a:endParaRPr lang="en-GB"/>
        </a:p>
      </dgm:t>
    </dgm:pt>
    <dgm:pt modelId="{3B1BBCAF-B87F-4331-9C47-A5F434C8D08D}">
      <dgm:prSet/>
      <dgm:spPr>
        <a:solidFill>
          <a:schemeClr val="accent2"/>
        </a:solidFill>
      </dgm:spPr>
      <dgm:t>
        <a:bodyPr/>
        <a:lstStyle/>
        <a:p>
          <a:r>
            <a:rPr lang="en-GB">
              <a:latin typeface="Aptos Display" panose="020B0004020202020204" pitchFamily="34" charset="0"/>
            </a:rPr>
            <a:t>Faith-based abuse</a:t>
          </a:r>
          <a:endParaRPr lang="en-GB" dirty="0">
            <a:latin typeface="Aptos Display" panose="020B0004020202020204" pitchFamily="34" charset="0"/>
          </a:endParaRPr>
        </a:p>
      </dgm:t>
    </dgm:pt>
    <dgm:pt modelId="{5697B2A1-CB51-4D86-9C36-6A70BF04C8EA}" type="parTrans" cxnId="{8CEFA431-BFDB-4557-B8CB-C13C5F0904C7}">
      <dgm:prSet/>
      <dgm:spPr/>
      <dgm:t>
        <a:bodyPr/>
        <a:lstStyle/>
        <a:p>
          <a:endParaRPr lang="en-GB"/>
        </a:p>
      </dgm:t>
    </dgm:pt>
    <dgm:pt modelId="{DD8DEE16-A882-4465-A5DC-19F2C23A329B}" type="sibTrans" cxnId="{8CEFA431-BFDB-4557-B8CB-C13C5F0904C7}">
      <dgm:prSet/>
      <dgm:spPr/>
      <dgm:t>
        <a:bodyPr/>
        <a:lstStyle/>
        <a:p>
          <a:endParaRPr lang="en-GB"/>
        </a:p>
      </dgm:t>
    </dgm:pt>
    <dgm:pt modelId="{565525BE-A734-4A32-83D5-D810746B815C}">
      <dgm:prSet/>
      <dgm:spPr>
        <a:solidFill>
          <a:schemeClr val="accent2"/>
        </a:solidFill>
      </dgm:spPr>
      <dgm:t>
        <a:bodyPr/>
        <a:lstStyle/>
        <a:p>
          <a:r>
            <a:rPr lang="en-GB">
              <a:latin typeface="Aptos Display" panose="020B0004020202020204" pitchFamily="34" charset="0"/>
            </a:rPr>
            <a:t>Online safety and cybercrime</a:t>
          </a:r>
          <a:endParaRPr lang="en-GB" dirty="0">
            <a:latin typeface="Aptos Display" panose="020B0004020202020204" pitchFamily="34" charset="0"/>
          </a:endParaRPr>
        </a:p>
      </dgm:t>
    </dgm:pt>
    <dgm:pt modelId="{300ED583-05F1-404B-B809-A4BC761020D1}" type="parTrans" cxnId="{029DC5CC-D73E-41F8-9ECB-A04D1AE579CE}">
      <dgm:prSet/>
      <dgm:spPr/>
      <dgm:t>
        <a:bodyPr/>
        <a:lstStyle/>
        <a:p>
          <a:endParaRPr lang="en-GB"/>
        </a:p>
      </dgm:t>
    </dgm:pt>
    <dgm:pt modelId="{ED624396-BBCB-4EF8-BB7A-60867C5BDCBF}" type="sibTrans" cxnId="{029DC5CC-D73E-41F8-9ECB-A04D1AE579CE}">
      <dgm:prSet/>
      <dgm:spPr/>
      <dgm:t>
        <a:bodyPr/>
        <a:lstStyle/>
        <a:p>
          <a:endParaRPr lang="en-GB"/>
        </a:p>
      </dgm:t>
    </dgm:pt>
    <dgm:pt modelId="{E4C417DA-8B01-419C-A349-C591F5F6D1B6}">
      <dgm:prSet/>
      <dgm:spPr>
        <a:solidFill>
          <a:schemeClr val="accent2"/>
        </a:solidFill>
      </dgm:spPr>
      <dgm:t>
        <a:bodyPr/>
        <a:lstStyle/>
        <a:p>
          <a:r>
            <a:rPr lang="en-GB">
              <a:latin typeface="Aptos Display" panose="020B0004020202020204" pitchFamily="34" charset="0"/>
            </a:rPr>
            <a:t>FGM &amp; forced marriage</a:t>
          </a:r>
          <a:endParaRPr lang="en-GB" dirty="0">
            <a:latin typeface="Aptos Display" panose="020B0004020202020204" pitchFamily="34" charset="0"/>
          </a:endParaRPr>
        </a:p>
      </dgm:t>
    </dgm:pt>
    <dgm:pt modelId="{5E50C9FF-6ED3-4389-AD9E-407ED3E2AD8A}" type="parTrans" cxnId="{EBCC81C4-1CB9-41F2-819F-005AD1EAEDCF}">
      <dgm:prSet/>
      <dgm:spPr/>
      <dgm:t>
        <a:bodyPr/>
        <a:lstStyle/>
        <a:p>
          <a:endParaRPr lang="en-GB"/>
        </a:p>
      </dgm:t>
    </dgm:pt>
    <dgm:pt modelId="{22D30592-1157-4E7C-B378-1E107881076B}" type="sibTrans" cxnId="{EBCC81C4-1CB9-41F2-819F-005AD1EAEDCF}">
      <dgm:prSet/>
      <dgm:spPr/>
      <dgm:t>
        <a:bodyPr/>
        <a:lstStyle/>
        <a:p>
          <a:endParaRPr lang="en-GB"/>
        </a:p>
      </dgm:t>
    </dgm:pt>
    <dgm:pt modelId="{6F1DB7A3-2810-4276-9728-ECF60F97770B}">
      <dgm:prSet/>
      <dgm:spPr>
        <a:solidFill>
          <a:schemeClr val="accent2"/>
        </a:solidFill>
      </dgm:spPr>
      <dgm:t>
        <a:bodyPr/>
        <a:lstStyle/>
        <a:p>
          <a:r>
            <a:rPr lang="en-GB">
              <a:latin typeface="Aptos Display" panose="020B0004020202020204" pitchFamily="34" charset="0"/>
            </a:rPr>
            <a:t>Homelessness</a:t>
          </a:r>
          <a:endParaRPr lang="en-GB" dirty="0">
            <a:latin typeface="Aptos Display" panose="020B0004020202020204" pitchFamily="34" charset="0"/>
          </a:endParaRPr>
        </a:p>
      </dgm:t>
    </dgm:pt>
    <dgm:pt modelId="{02EABAF3-20E8-4491-87C2-E57F5962B64D}" type="parTrans" cxnId="{25134410-DE52-4F72-8851-53197DCC1405}">
      <dgm:prSet/>
      <dgm:spPr/>
      <dgm:t>
        <a:bodyPr/>
        <a:lstStyle/>
        <a:p>
          <a:endParaRPr lang="en-GB"/>
        </a:p>
      </dgm:t>
    </dgm:pt>
    <dgm:pt modelId="{C297BC3F-A732-492A-ACA8-0125523D2D32}" type="sibTrans" cxnId="{25134410-DE52-4F72-8851-53197DCC1405}">
      <dgm:prSet/>
      <dgm:spPr/>
      <dgm:t>
        <a:bodyPr/>
        <a:lstStyle/>
        <a:p>
          <a:endParaRPr lang="en-GB"/>
        </a:p>
      </dgm:t>
    </dgm:pt>
    <dgm:pt modelId="{806C89BB-AD36-4F9A-B50E-DE1EF53F487C}">
      <dgm:prSet/>
      <dgm:spPr>
        <a:solidFill>
          <a:schemeClr val="accent2"/>
        </a:solidFill>
      </dgm:spPr>
      <dgm:t>
        <a:bodyPr/>
        <a:lstStyle/>
        <a:p>
          <a:r>
            <a:rPr lang="en-GB">
              <a:latin typeface="Aptos Display" panose="020B0004020202020204" pitchFamily="34" charset="0"/>
            </a:rPr>
            <a:t>Peer-on-peer abuse</a:t>
          </a:r>
          <a:endParaRPr lang="en-GB" dirty="0">
            <a:latin typeface="Aptos Display" panose="020B0004020202020204" pitchFamily="34" charset="0"/>
          </a:endParaRPr>
        </a:p>
      </dgm:t>
    </dgm:pt>
    <dgm:pt modelId="{5F0D995F-A31A-4AFA-9124-75FBB00794E7}" type="parTrans" cxnId="{0B1D4FB9-5A61-4CA3-BFB7-1A42B2943D93}">
      <dgm:prSet/>
      <dgm:spPr/>
      <dgm:t>
        <a:bodyPr/>
        <a:lstStyle/>
        <a:p>
          <a:endParaRPr lang="en-GB"/>
        </a:p>
      </dgm:t>
    </dgm:pt>
    <dgm:pt modelId="{53527B60-0473-4959-A2D7-2A9E686366F9}" type="sibTrans" cxnId="{0B1D4FB9-5A61-4CA3-BFB7-1A42B2943D93}">
      <dgm:prSet/>
      <dgm:spPr/>
      <dgm:t>
        <a:bodyPr/>
        <a:lstStyle/>
        <a:p>
          <a:endParaRPr lang="en-GB"/>
        </a:p>
      </dgm:t>
    </dgm:pt>
    <dgm:pt modelId="{236FD67B-E0D4-433E-86AC-742C2CBCD295}">
      <dgm:prSet/>
      <dgm:spPr/>
      <dgm:t>
        <a:bodyPr/>
        <a:lstStyle/>
        <a:p>
          <a:r>
            <a:rPr lang="en-GB">
              <a:latin typeface="Aptos Display" panose="020B0004020202020204" pitchFamily="34" charset="0"/>
            </a:rPr>
            <a:t>Modern Slavery</a:t>
          </a:r>
          <a:endParaRPr lang="en-GB" dirty="0">
            <a:latin typeface="Aptos Display" panose="020B0004020202020204" pitchFamily="34" charset="0"/>
          </a:endParaRPr>
        </a:p>
      </dgm:t>
    </dgm:pt>
    <dgm:pt modelId="{CBCF2543-A4A5-4ED1-85D3-9EA4D9BFF124}" type="parTrans" cxnId="{91B35724-F8B1-4AAE-A69D-7245BC50A363}">
      <dgm:prSet/>
      <dgm:spPr/>
      <dgm:t>
        <a:bodyPr/>
        <a:lstStyle/>
        <a:p>
          <a:endParaRPr lang="en-GB"/>
        </a:p>
      </dgm:t>
    </dgm:pt>
    <dgm:pt modelId="{12EBBBF5-B907-4B31-BFC6-F0A336354552}" type="sibTrans" cxnId="{91B35724-F8B1-4AAE-A69D-7245BC50A363}">
      <dgm:prSet/>
      <dgm:spPr/>
      <dgm:t>
        <a:bodyPr/>
        <a:lstStyle/>
        <a:p>
          <a:endParaRPr lang="en-GB"/>
        </a:p>
      </dgm:t>
    </dgm:pt>
    <dgm:pt modelId="{E5E3C7D2-9BA5-45B9-A86F-1D16CE3483F9}">
      <dgm:prSet/>
      <dgm:spPr/>
      <dgm:t>
        <a:bodyPr/>
        <a:lstStyle/>
        <a:p>
          <a:r>
            <a:rPr lang="en-GB">
              <a:latin typeface="Aptos Display" panose="020B0004020202020204" pitchFamily="34" charset="0"/>
            </a:rPr>
            <a:t>Honour-based abuse</a:t>
          </a:r>
          <a:endParaRPr lang="en-GB" dirty="0">
            <a:latin typeface="Aptos Display" panose="020B0004020202020204" pitchFamily="34" charset="0"/>
          </a:endParaRPr>
        </a:p>
      </dgm:t>
    </dgm:pt>
    <dgm:pt modelId="{EB8627C6-ACD2-4739-89C4-7DE88898EF98}" type="parTrans" cxnId="{2A7B0802-FED7-49AD-AEBE-8F07A686AC37}">
      <dgm:prSet/>
      <dgm:spPr/>
      <dgm:t>
        <a:bodyPr/>
        <a:lstStyle/>
        <a:p>
          <a:endParaRPr lang="en-GB"/>
        </a:p>
      </dgm:t>
    </dgm:pt>
    <dgm:pt modelId="{037BF828-57B2-48FD-86CA-719C3143510E}" type="sibTrans" cxnId="{2A7B0802-FED7-49AD-AEBE-8F07A686AC37}">
      <dgm:prSet/>
      <dgm:spPr/>
      <dgm:t>
        <a:bodyPr/>
        <a:lstStyle/>
        <a:p>
          <a:endParaRPr lang="en-GB"/>
        </a:p>
      </dgm:t>
    </dgm:pt>
    <dgm:pt modelId="{91A8D274-7005-4636-80DB-8FABCEFADE93}">
      <dgm:prSet/>
      <dgm:spPr/>
      <dgm:t>
        <a:bodyPr/>
        <a:lstStyle/>
        <a:p>
          <a:r>
            <a:rPr lang="en-GB">
              <a:latin typeface="Aptos Display" panose="020B0004020202020204" pitchFamily="34" charset="0"/>
            </a:rPr>
            <a:t>Private Fostering</a:t>
          </a:r>
          <a:endParaRPr lang="en-GB" dirty="0">
            <a:latin typeface="Aptos Display" panose="020B0004020202020204" pitchFamily="34" charset="0"/>
          </a:endParaRPr>
        </a:p>
      </dgm:t>
    </dgm:pt>
    <dgm:pt modelId="{0662FC7D-8FE6-4D89-81FB-6B9F3D37B0ED}" type="parTrans" cxnId="{B72B6B85-273B-4F8D-A56B-954469455321}">
      <dgm:prSet/>
      <dgm:spPr/>
      <dgm:t>
        <a:bodyPr/>
        <a:lstStyle/>
        <a:p>
          <a:endParaRPr lang="en-GB"/>
        </a:p>
      </dgm:t>
    </dgm:pt>
    <dgm:pt modelId="{7FA117A0-0F58-4E22-B66E-2FC023A5C1D1}" type="sibTrans" cxnId="{B72B6B85-273B-4F8D-A56B-954469455321}">
      <dgm:prSet/>
      <dgm:spPr/>
      <dgm:t>
        <a:bodyPr/>
        <a:lstStyle/>
        <a:p>
          <a:endParaRPr lang="en-GB"/>
        </a:p>
      </dgm:t>
    </dgm:pt>
    <dgm:pt modelId="{9FA85385-3930-461F-BC8C-0A1B81380DD2}">
      <dgm:prSet/>
      <dgm:spPr/>
      <dgm:t>
        <a:bodyPr/>
        <a:lstStyle/>
        <a:p>
          <a:r>
            <a:rPr lang="en-GB">
              <a:latin typeface="Aptos Display" panose="020B0004020202020204" pitchFamily="34" charset="0"/>
            </a:rPr>
            <a:t>County Lines</a:t>
          </a:r>
          <a:endParaRPr lang="en-GB" dirty="0">
            <a:latin typeface="Aptos Display" panose="020B0004020202020204" pitchFamily="34" charset="0"/>
          </a:endParaRPr>
        </a:p>
      </dgm:t>
    </dgm:pt>
    <dgm:pt modelId="{5D72F683-8BB8-4F17-AA9B-1E2CDAB8B6DF}" type="parTrans" cxnId="{42EF35AF-F96F-43FF-A13A-839E88EC8D0E}">
      <dgm:prSet/>
      <dgm:spPr/>
      <dgm:t>
        <a:bodyPr/>
        <a:lstStyle/>
        <a:p>
          <a:endParaRPr lang="en-GB"/>
        </a:p>
      </dgm:t>
    </dgm:pt>
    <dgm:pt modelId="{803BC7A6-7857-41B9-A08C-2C1545B9CC97}" type="sibTrans" cxnId="{42EF35AF-F96F-43FF-A13A-839E88EC8D0E}">
      <dgm:prSet/>
      <dgm:spPr/>
      <dgm:t>
        <a:bodyPr/>
        <a:lstStyle/>
        <a:p>
          <a:endParaRPr lang="en-GB"/>
        </a:p>
      </dgm:t>
    </dgm:pt>
    <dgm:pt modelId="{C4C1A69B-7262-4D80-9F9E-5155A3D9D8D1}">
      <dgm:prSet/>
      <dgm:spPr/>
      <dgm:t>
        <a:bodyPr/>
        <a:lstStyle/>
        <a:p>
          <a:r>
            <a:rPr lang="en-GB">
              <a:latin typeface="Aptos Display" panose="020B0004020202020204" pitchFamily="34" charset="0"/>
            </a:rPr>
            <a:t>Mental health</a:t>
          </a:r>
          <a:endParaRPr lang="en-GB" dirty="0">
            <a:latin typeface="Aptos Display" panose="020B0004020202020204" pitchFamily="34" charset="0"/>
          </a:endParaRPr>
        </a:p>
      </dgm:t>
    </dgm:pt>
    <dgm:pt modelId="{39D78000-F073-41B6-9190-6C3E55D8769F}" type="parTrans" cxnId="{A33BFEE3-0FF7-4BB9-88DA-7F690968B597}">
      <dgm:prSet/>
      <dgm:spPr/>
      <dgm:t>
        <a:bodyPr/>
        <a:lstStyle/>
        <a:p>
          <a:endParaRPr lang="en-GB"/>
        </a:p>
      </dgm:t>
    </dgm:pt>
    <dgm:pt modelId="{C70ED496-6B24-4082-8A5E-03B9FF871C2B}" type="sibTrans" cxnId="{A33BFEE3-0FF7-4BB9-88DA-7F690968B597}">
      <dgm:prSet/>
      <dgm:spPr/>
      <dgm:t>
        <a:bodyPr/>
        <a:lstStyle/>
        <a:p>
          <a:endParaRPr lang="en-GB"/>
        </a:p>
      </dgm:t>
    </dgm:pt>
    <dgm:pt modelId="{6F70D236-BE85-4962-A132-AE7D94E5285F}">
      <dgm:prSet/>
      <dgm:spPr>
        <a:solidFill>
          <a:schemeClr val="accent1">
            <a:lumMod val="50000"/>
          </a:schemeClr>
        </a:solidFill>
      </dgm:spPr>
      <dgm:t>
        <a:bodyPr/>
        <a:lstStyle/>
        <a:p>
          <a:r>
            <a:rPr lang="en-GB">
              <a:latin typeface="Aptos Display" panose="020B0004020202020204" pitchFamily="34" charset="0"/>
            </a:rPr>
            <a:t>Radicalisation/the Prevent Duty</a:t>
          </a:r>
          <a:endParaRPr lang="en-GB" dirty="0">
            <a:latin typeface="Aptos Display" panose="020B0004020202020204" pitchFamily="34" charset="0"/>
          </a:endParaRPr>
        </a:p>
      </dgm:t>
    </dgm:pt>
    <dgm:pt modelId="{8FB06370-56D2-4725-9F36-E155BCF17A42}" type="parTrans" cxnId="{41CB6BAA-C852-46FC-A7E7-F00ADF5B472D}">
      <dgm:prSet/>
      <dgm:spPr/>
      <dgm:t>
        <a:bodyPr/>
        <a:lstStyle/>
        <a:p>
          <a:endParaRPr lang="en-GB"/>
        </a:p>
      </dgm:t>
    </dgm:pt>
    <dgm:pt modelId="{9C6C7445-1F94-4167-BB3A-6988EEF1344C}" type="sibTrans" cxnId="{41CB6BAA-C852-46FC-A7E7-F00ADF5B472D}">
      <dgm:prSet/>
      <dgm:spPr/>
      <dgm:t>
        <a:bodyPr/>
        <a:lstStyle/>
        <a:p>
          <a:endParaRPr lang="en-GB"/>
        </a:p>
      </dgm:t>
    </dgm:pt>
    <dgm:pt modelId="{E8512933-743E-4908-AEF2-AEEB1AD5C15C}">
      <dgm:prSet/>
      <dgm:spPr>
        <a:solidFill>
          <a:schemeClr val="accent1">
            <a:lumMod val="50000"/>
          </a:schemeClr>
        </a:solidFill>
      </dgm:spPr>
      <dgm:t>
        <a:bodyPr/>
        <a:lstStyle/>
        <a:p>
          <a:r>
            <a:rPr lang="en-GB">
              <a:latin typeface="Aptos Display" panose="020B0004020202020204" pitchFamily="34" charset="0"/>
            </a:rPr>
            <a:t>The Court System</a:t>
          </a:r>
          <a:endParaRPr lang="en-GB" dirty="0">
            <a:latin typeface="Aptos Display" panose="020B0004020202020204" pitchFamily="34" charset="0"/>
          </a:endParaRPr>
        </a:p>
      </dgm:t>
    </dgm:pt>
    <dgm:pt modelId="{E8E3AAA1-407F-4E12-AD65-99BBD8C1B017}" type="parTrans" cxnId="{B3B734A7-F939-4F17-9AAC-A6F08431EA59}">
      <dgm:prSet/>
      <dgm:spPr/>
      <dgm:t>
        <a:bodyPr/>
        <a:lstStyle/>
        <a:p>
          <a:endParaRPr lang="en-GB"/>
        </a:p>
      </dgm:t>
    </dgm:pt>
    <dgm:pt modelId="{F47FDD16-4872-44F1-BB20-988B5ECC9E79}" type="sibTrans" cxnId="{B3B734A7-F939-4F17-9AAC-A6F08431EA59}">
      <dgm:prSet/>
      <dgm:spPr/>
      <dgm:t>
        <a:bodyPr/>
        <a:lstStyle/>
        <a:p>
          <a:endParaRPr lang="en-GB"/>
        </a:p>
      </dgm:t>
    </dgm:pt>
    <dgm:pt modelId="{EFC02B10-6910-4654-BA87-DBF54CF0CB5D}">
      <dgm:prSet/>
      <dgm:spPr>
        <a:solidFill>
          <a:schemeClr val="accent1">
            <a:lumMod val="50000"/>
          </a:schemeClr>
        </a:solidFill>
      </dgm:spPr>
      <dgm:t>
        <a:bodyPr/>
        <a:lstStyle/>
        <a:p>
          <a:r>
            <a:rPr lang="en-GB">
              <a:latin typeface="Aptos Display" panose="020B0004020202020204" pitchFamily="34" charset="0"/>
            </a:rPr>
            <a:t>Modern Slavery</a:t>
          </a:r>
          <a:endParaRPr lang="en-GB" dirty="0">
            <a:latin typeface="Aptos Display" panose="020B0004020202020204" pitchFamily="34" charset="0"/>
          </a:endParaRPr>
        </a:p>
      </dgm:t>
    </dgm:pt>
    <dgm:pt modelId="{97355F8B-96EF-4FD7-8548-4257D8F3D782}" type="parTrans" cxnId="{4DCA7F77-1BFE-48BC-ABA0-E10D1C49171D}">
      <dgm:prSet/>
      <dgm:spPr/>
      <dgm:t>
        <a:bodyPr/>
        <a:lstStyle/>
        <a:p>
          <a:endParaRPr lang="en-GB"/>
        </a:p>
      </dgm:t>
    </dgm:pt>
    <dgm:pt modelId="{31D750CD-BCF4-4EE8-B441-5914E6E5FD06}" type="sibTrans" cxnId="{4DCA7F77-1BFE-48BC-ABA0-E10D1C49171D}">
      <dgm:prSet/>
      <dgm:spPr/>
      <dgm:t>
        <a:bodyPr/>
        <a:lstStyle/>
        <a:p>
          <a:endParaRPr lang="en-GB"/>
        </a:p>
      </dgm:t>
    </dgm:pt>
    <dgm:pt modelId="{7B5517E7-C387-45C7-93AF-D9675F85A1A3}">
      <dgm:prSet/>
      <dgm:spPr>
        <a:solidFill>
          <a:schemeClr val="accent1">
            <a:lumMod val="50000"/>
          </a:schemeClr>
        </a:solidFill>
      </dgm:spPr>
      <dgm:t>
        <a:bodyPr/>
        <a:lstStyle/>
        <a:p>
          <a:r>
            <a:rPr lang="en-GB">
              <a:latin typeface="Aptos Display" panose="020B0004020202020204" pitchFamily="34" charset="0"/>
            </a:rPr>
            <a:t>Serious violence</a:t>
          </a:r>
          <a:endParaRPr lang="en-GB" dirty="0">
            <a:latin typeface="Aptos Display" panose="020B0004020202020204" pitchFamily="34" charset="0"/>
          </a:endParaRPr>
        </a:p>
      </dgm:t>
    </dgm:pt>
    <dgm:pt modelId="{770C97B5-6596-487F-8B3F-42AEFB883D98}" type="parTrans" cxnId="{1753F96F-1E05-42DA-8BBF-3D13F9E85F6E}">
      <dgm:prSet/>
      <dgm:spPr/>
      <dgm:t>
        <a:bodyPr/>
        <a:lstStyle/>
        <a:p>
          <a:endParaRPr lang="en-GB"/>
        </a:p>
      </dgm:t>
    </dgm:pt>
    <dgm:pt modelId="{C8E7C523-1A53-4D6B-A480-81BB9CC5491A}" type="sibTrans" cxnId="{1753F96F-1E05-42DA-8BBF-3D13F9E85F6E}">
      <dgm:prSet/>
      <dgm:spPr/>
      <dgm:t>
        <a:bodyPr/>
        <a:lstStyle/>
        <a:p>
          <a:endParaRPr lang="en-GB"/>
        </a:p>
      </dgm:t>
    </dgm:pt>
    <dgm:pt modelId="{014A63A8-24F6-4EF5-A0CD-825DCBB1F848}">
      <dgm:prSet/>
      <dgm:spPr>
        <a:solidFill>
          <a:schemeClr val="accent1">
            <a:lumMod val="50000"/>
          </a:schemeClr>
        </a:solidFill>
      </dgm:spPr>
      <dgm:t>
        <a:bodyPr/>
        <a:lstStyle/>
        <a:p>
          <a:r>
            <a:rPr lang="en-GB">
              <a:latin typeface="Aptos Display" panose="020B0004020202020204" pitchFamily="34" charset="0"/>
            </a:rPr>
            <a:t>Sexual Violence and Sexual Harassment</a:t>
          </a:r>
          <a:endParaRPr lang="en-GB" dirty="0">
            <a:latin typeface="Aptos Display" panose="020B0004020202020204" pitchFamily="34" charset="0"/>
          </a:endParaRPr>
        </a:p>
      </dgm:t>
    </dgm:pt>
    <dgm:pt modelId="{43B97821-2358-401E-9869-69250D58EF28}" type="parTrans" cxnId="{6AB5B512-25A1-477C-9CB2-9004E4FEC2AE}">
      <dgm:prSet/>
      <dgm:spPr/>
      <dgm:t>
        <a:bodyPr/>
        <a:lstStyle/>
        <a:p>
          <a:endParaRPr lang="en-GB"/>
        </a:p>
      </dgm:t>
    </dgm:pt>
    <dgm:pt modelId="{3F1B0A0F-362F-464E-90EF-D1B1226F47E8}" type="sibTrans" cxnId="{6AB5B512-25A1-477C-9CB2-9004E4FEC2AE}">
      <dgm:prSet/>
      <dgm:spPr/>
      <dgm:t>
        <a:bodyPr/>
        <a:lstStyle/>
        <a:p>
          <a:endParaRPr lang="en-GB"/>
        </a:p>
      </dgm:t>
    </dgm:pt>
    <dgm:pt modelId="{F97DACAE-5424-4120-83FC-948089A526CB}" type="pres">
      <dgm:prSet presAssocID="{596BB678-A33A-47B4-BBB0-B3639F08FB69}" presName="diagram" presStyleCnt="0">
        <dgm:presLayoutVars>
          <dgm:dir/>
          <dgm:resizeHandles val="exact"/>
        </dgm:presLayoutVars>
      </dgm:prSet>
      <dgm:spPr/>
    </dgm:pt>
    <dgm:pt modelId="{9F484DAA-4EEF-462D-A19A-E9F8FB6C550C}" type="pres">
      <dgm:prSet presAssocID="{328B62ED-2363-4135-A144-0ABCEEC19E9A}" presName="node" presStyleLbl="node1" presStyleIdx="0" presStyleCnt="25" custLinFactNeighborY="704">
        <dgm:presLayoutVars>
          <dgm:bulletEnabled val="1"/>
        </dgm:presLayoutVars>
      </dgm:prSet>
      <dgm:spPr/>
    </dgm:pt>
    <dgm:pt modelId="{243FBF52-0D75-4F36-AEFF-236580B77D9B}" type="pres">
      <dgm:prSet presAssocID="{12D3908A-A1E7-4377-BD3D-2D657355CBCB}" presName="sibTrans" presStyleCnt="0"/>
      <dgm:spPr/>
    </dgm:pt>
    <dgm:pt modelId="{66F8F3C8-B50B-4FE0-A66C-7F510C7278D6}" type="pres">
      <dgm:prSet presAssocID="{C734A4F0-B105-48DB-B119-F0382212B202}" presName="node" presStyleLbl="node1" presStyleIdx="1" presStyleCnt="25">
        <dgm:presLayoutVars>
          <dgm:bulletEnabled val="1"/>
        </dgm:presLayoutVars>
      </dgm:prSet>
      <dgm:spPr/>
    </dgm:pt>
    <dgm:pt modelId="{B3126808-6984-455B-A9AE-796917B5B121}" type="pres">
      <dgm:prSet presAssocID="{D8705D6C-495A-4FAC-94A3-21CB316B5C1A}" presName="sibTrans" presStyleCnt="0"/>
      <dgm:spPr/>
    </dgm:pt>
    <dgm:pt modelId="{091A2FFE-2AC2-46AA-8A67-848CC9177F7B}" type="pres">
      <dgm:prSet presAssocID="{77F99477-139A-4DA4-AE8F-21842076C1F1}" presName="node" presStyleLbl="node1" presStyleIdx="2" presStyleCnt="25">
        <dgm:presLayoutVars>
          <dgm:bulletEnabled val="1"/>
        </dgm:presLayoutVars>
      </dgm:prSet>
      <dgm:spPr/>
    </dgm:pt>
    <dgm:pt modelId="{607DBF62-920D-4A2A-A220-D3E7E38BAA4E}" type="pres">
      <dgm:prSet presAssocID="{09329FAC-D0BE-4FC5-A472-774DDDBAC455}" presName="sibTrans" presStyleCnt="0"/>
      <dgm:spPr/>
    </dgm:pt>
    <dgm:pt modelId="{D6FCF955-0423-48E4-954C-1F6826DA97F5}" type="pres">
      <dgm:prSet presAssocID="{A230873E-463C-4AC4-8F3D-3977C4A353BA}" presName="node" presStyleLbl="node1" presStyleIdx="3" presStyleCnt="25">
        <dgm:presLayoutVars>
          <dgm:bulletEnabled val="1"/>
        </dgm:presLayoutVars>
      </dgm:prSet>
      <dgm:spPr/>
    </dgm:pt>
    <dgm:pt modelId="{A172B7C0-8099-441A-8D0C-77233B973005}" type="pres">
      <dgm:prSet presAssocID="{FEA5FC10-B3CF-45E0-87A7-2A81D728D096}" presName="sibTrans" presStyleCnt="0"/>
      <dgm:spPr/>
    </dgm:pt>
    <dgm:pt modelId="{5A089C03-E6DA-4600-B9BA-F1D1312793F9}" type="pres">
      <dgm:prSet presAssocID="{A34C9779-689C-4EBC-90C0-0A35FF9530A7}" presName="node" presStyleLbl="node1" presStyleIdx="4" presStyleCnt="25">
        <dgm:presLayoutVars>
          <dgm:bulletEnabled val="1"/>
        </dgm:presLayoutVars>
      </dgm:prSet>
      <dgm:spPr/>
    </dgm:pt>
    <dgm:pt modelId="{76032767-008F-41D8-83E8-922152266236}" type="pres">
      <dgm:prSet presAssocID="{3B7F60F3-74AD-4D02-BBAA-78AFAD371F16}" presName="sibTrans" presStyleCnt="0"/>
      <dgm:spPr/>
    </dgm:pt>
    <dgm:pt modelId="{230BA250-AE33-44A2-8552-03A761C44CA2}" type="pres">
      <dgm:prSet presAssocID="{2AE92E92-F525-4FA6-B833-E7A847C0ECBB}" presName="node" presStyleLbl="node1" presStyleIdx="5" presStyleCnt="25">
        <dgm:presLayoutVars>
          <dgm:bulletEnabled val="1"/>
        </dgm:presLayoutVars>
      </dgm:prSet>
      <dgm:spPr/>
    </dgm:pt>
    <dgm:pt modelId="{86B1614A-66C0-45CC-A0A9-2EFE50771B96}" type="pres">
      <dgm:prSet presAssocID="{749BD6BD-2105-4389-8865-1B3BD3E9F932}" presName="sibTrans" presStyleCnt="0"/>
      <dgm:spPr/>
    </dgm:pt>
    <dgm:pt modelId="{4940E4A6-7D1A-4FAE-A213-4F84D808CC1B}" type="pres">
      <dgm:prSet presAssocID="{5658A87D-D9DD-4D99-9515-8BB4F86E50F7}" presName="node" presStyleLbl="node1" presStyleIdx="6" presStyleCnt="25">
        <dgm:presLayoutVars>
          <dgm:bulletEnabled val="1"/>
        </dgm:presLayoutVars>
      </dgm:prSet>
      <dgm:spPr/>
    </dgm:pt>
    <dgm:pt modelId="{863B89BA-A894-49E3-A92C-4826CBB14D0C}" type="pres">
      <dgm:prSet presAssocID="{B44B7FB2-C7DF-4950-B4A8-B9B9EA8FB382}" presName="sibTrans" presStyleCnt="0"/>
      <dgm:spPr/>
    </dgm:pt>
    <dgm:pt modelId="{A00BCD6B-C309-4A75-AC1D-E5DC51F42C7A}" type="pres">
      <dgm:prSet presAssocID="{80041CE0-8FC8-4923-99EA-444EB51846A6}" presName="node" presStyleLbl="node1" presStyleIdx="7" presStyleCnt="25">
        <dgm:presLayoutVars>
          <dgm:bulletEnabled val="1"/>
        </dgm:presLayoutVars>
      </dgm:prSet>
      <dgm:spPr/>
    </dgm:pt>
    <dgm:pt modelId="{73BF56E2-F5BD-4B09-903B-DC005515521B}" type="pres">
      <dgm:prSet presAssocID="{90789D57-F8A6-411C-A1E6-12538B5F2FD7}" presName="sibTrans" presStyleCnt="0"/>
      <dgm:spPr/>
    </dgm:pt>
    <dgm:pt modelId="{6156C4EE-322B-4C11-A6BE-73D2C7C99C5F}" type="pres">
      <dgm:prSet presAssocID="{9E5D134A-0151-43E1-849F-7DE4AF59BAE6}" presName="node" presStyleLbl="node1" presStyleIdx="8" presStyleCnt="25">
        <dgm:presLayoutVars>
          <dgm:bulletEnabled val="1"/>
        </dgm:presLayoutVars>
      </dgm:prSet>
      <dgm:spPr/>
    </dgm:pt>
    <dgm:pt modelId="{9B06A6B0-B62D-4A30-8097-30B6F185B264}" type="pres">
      <dgm:prSet presAssocID="{1B4BCD7D-A9B7-4EF2-8BED-E873FB6DDA83}" presName="sibTrans" presStyleCnt="0"/>
      <dgm:spPr/>
    </dgm:pt>
    <dgm:pt modelId="{21C11959-C795-46B8-9669-1E0E2196CC00}" type="pres">
      <dgm:prSet presAssocID="{BF4C4DF5-7A65-4D62-9328-F1225AFE70F0}" presName="node" presStyleLbl="node1" presStyleIdx="9" presStyleCnt="25">
        <dgm:presLayoutVars>
          <dgm:bulletEnabled val="1"/>
        </dgm:presLayoutVars>
      </dgm:prSet>
      <dgm:spPr/>
    </dgm:pt>
    <dgm:pt modelId="{F163E94D-BE6F-43A4-B9D9-C62C4041AF16}" type="pres">
      <dgm:prSet presAssocID="{7D4D668B-2F19-4C19-B582-4DFC35160E02}" presName="sibTrans" presStyleCnt="0"/>
      <dgm:spPr/>
    </dgm:pt>
    <dgm:pt modelId="{57238EE0-690A-445F-9B0D-278698D4FBEF}" type="pres">
      <dgm:prSet presAssocID="{3B1BBCAF-B87F-4331-9C47-A5F434C8D08D}" presName="node" presStyleLbl="node1" presStyleIdx="10" presStyleCnt="25">
        <dgm:presLayoutVars>
          <dgm:bulletEnabled val="1"/>
        </dgm:presLayoutVars>
      </dgm:prSet>
      <dgm:spPr/>
    </dgm:pt>
    <dgm:pt modelId="{E40C5565-FB18-4EA3-90D3-11A678AA1726}" type="pres">
      <dgm:prSet presAssocID="{DD8DEE16-A882-4465-A5DC-19F2C23A329B}" presName="sibTrans" presStyleCnt="0"/>
      <dgm:spPr/>
    </dgm:pt>
    <dgm:pt modelId="{A4DAA85B-253F-43AD-BD79-381C6A1A508A}" type="pres">
      <dgm:prSet presAssocID="{565525BE-A734-4A32-83D5-D810746B815C}" presName="node" presStyleLbl="node1" presStyleIdx="11" presStyleCnt="25">
        <dgm:presLayoutVars>
          <dgm:bulletEnabled val="1"/>
        </dgm:presLayoutVars>
      </dgm:prSet>
      <dgm:spPr/>
    </dgm:pt>
    <dgm:pt modelId="{53EE33AE-231A-42F5-9875-9098BBDF2D6F}" type="pres">
      <dgm:prSet presAssocID="{ED624396-BBCB-4EF8-BB7A-60867C5BDCBF}" presName="sibTrans" presStyleCnt="0"/>
      <dgm:spPr/>
    </dgm:pt>
    <dgm:pt modelId="{FF367835-A8FB-46A9-85A3-010AB5806BBC}" type="pres">
      <dgm:prSet presAssocID="{E4C417DA-8B01-419C-A349-C591F5F6D1B6}" presName="node" presStyleLbl="node1" presStyleIdx="12" presStyleCnt="25">
        <dgm:presLayoutVars>
          <dgm:bulletEnabled val="1"/>
        </dgm:presLayoutVars>
      </dgm:prSet>
      <dgm:spPr/>
    </dgm:pt>
    <dgm:pt modelId="{A68C22CD-DF86-440A-8B5D-07662C6D1B12}" type="pres">
      <dgm:prSet presAssocID="{22D30592-1157-4E7C-B378-1E107881076B}" presName="sibTrans" presStyleCnt="0"/>
      <dgm:spPr/>
    </dgm:pt>
    <dgm:pt modelId="{3D87BCDF-5D07-4EB2-9BDB-0679BA4BFF83}" type="pres">
      <dgm:prSet presAssocID="{6F1DB7A3-2810-4276-9728-ECF60F97770B}" presName="node" presStyleLbl="node1" presStyleIdx="13" presStyleCnt="25">
        <dgm:presLayoutVars>
          <dgm:bulletEnabled val="1"/>
        </dgm:presLayoutVars>
      </dgm:prSet>
      <dgm:spPr/>
    </dgm:pt>
    <dgm:pt modelId="{D1B1B824-77DB-4379-904F-B7C2BECE0577}" type="pres">
      <dgm:prSet presAssocID="{C297BC3F-A732-492A-ACA8-0125523D2D32}" presName="sibTrans" presStyleCnt="0"/>
      <dgm:spPr/>
    </dgm:pt>
    <dgm:pt modelId="{2C60BCA3-375F-4867-81AB-AAC6954F0340}" type="pres">
      <dgm:prSet presAssocID="{806C89BB-AD36-4F9A-B50E-DE1EF53F487C}" presName="node" presStyleLbl="node1" presStyleIdx="14" presStyleCnt="25">
        <dgm:presLayoutVars>
          <dgm:bulletEnabled val="1"/>
        </dgm:presLayoutVars>
      </dgm:prSet>
      <dgm:spPr/>
    </dgm:pt>
    <dgm:pt modelId="{43CBB645-45E7-43DD-81EF-E7C1C1F4E2E8}" type="pres">
      <dgm:prSet presAssocID="{53527B60-0473-4959-A2D7-2A9E686366F9}" presName="sibTrans" presStyleCnt="0"/>
      <dgm:spPr/>
    </dgm:pt>
    <dgm:pt modelId="{937CD5D8-6558-4C50-89E7-8147D4122EF7}" type="pres">
      <dgm:prSet presAssocID="{236FD67B-E0D4-433E-86AC-742C2CBCD295}" presName="node" presStyleLbl="node1" presStyleIdx="15" presStyleCnt="25">
        <dgm:presLayoutVars>
          <dgm:bulletEnabled val="1"/>
        </dgm:presLayoutVars>
      </dgm:prSet>
      <dgm:spPr/>
    </dgm:pt>
    <dgm:pt modelId="{7310A6AC-18CF-420E-BB10-E617B9E5E3DD}" type="pres">
      <dgm:prSet presAssocID="{12EBBBF5-B907-4B31-BFC6-F0A336354552}" presName="sibTrans" presStyleCnt="0"/>
      <dgm:spPr/>
    </dgm:pt>
    <dgm:pt modelId="{18A1BB5D-4247-45B6-AE13-32E75707C4FF}" type="pres">
      <dgm:prSet presAssocID="{E5E3C7D2-9BA5-45B9-A86F-1D16CE3483F9}" presName="node" presStyleLbl="node1" presStyleIdx="16" presStyleCnt="25">
        <dgm:presLayoutVars>
          <dgm:bulletEnabled val="1"/>
        </dgm:presLayoutVars>
      </dgm:prSet>
      <dgm:spPr/>
    </dgm:pt>
    <dgm:pt modelId="{CBE7FD2A-6B7E-4945-A0C2-FB279CE46961}" type="pres">
      <dgm:prSet presAssocID="{037BF828-57B2-48FD-86CA-719C3143510E}" presName="sibTrans" presStyleCnt="0"/>
      <dgm:spPr/>
    </dgm:pt>
    <dgm:pt modelId="{4A285CD0-173E-4B3A-8050-5342C9877809}" type="pres">
      <dgm:prSet presAssocID="{91A8D274-7005-4636-80DB-8FABCEFADE93}" presName="node" presStyleLbl="node1" presStyleIdx="17" presStyleCnt="25">
        <dgm:presLayoutVars>
          <dgm:bulletEnabled val="1"/>
        </dgm:presLayoutVars>
      </dgm:prSet>
      <dgm:spPr/>
    </dgm:pt>
    <dgm:pt modelId="{F332C031-CAFC-4FF2-A875-E9680A5D0413}" type="pres">
      <dgm:prSet presAssocID="{7FA117A0-0F58-4E22-B66E-2FC023A5C1D1}" presName="sibTrans" presStyleCnt="0"/>
      <dgm:spPr/>
    </dgm:pt>
    <dgm:pt modelId="{FE264145-4B13-484B-B581-44359A80AC57}" type="pres">
      <dgm:prSet presAssocID="{9FA85385-3930-461F-BC8C-0A1B81380DD2}" presName="node" presStyleLbl="node1" presStyleIdx="18" presStyleCnt="25">
        <dgm:presLayoutVars>
          <dgm:bulletEnabled val="1"/>
        </dgm:presLayoutVars>
      </dgm:prSet>
      <dgm:spPr/>
    </dgm:pt>
    <dgm:pt modelId="{1506947B-7A98-4A17-93AA-24E99092AB4D}" type="pres">
      <dgm:prSet presAssocID="{803BC7A6-7857-41B9-A08C-2C1545B9CC97}" presName="sibTrans" presStyleCnt="0"/>
      <dgm:spPr/>
    </dgm:pt>
    <dgm:pt modelId="{E15CBE66-040C-43AF-9329-AEF3E3EE4C30}" type="pres">
      <dgm:prSet presAssocID="{C4C1A69B-7262-4D80-9F9E-5155A3D9D8D1}" presName="node" presStyleLbl="node1" presStyleIdx="19" presStyleCnt="25">
        <dgm:presLayoutVars>
          <dgm:bulletEnabled val="1"/>
        </dgm:presLayoutVars>
      </dgm:prSet>
      <dgm:spPr/>
    </dgm:pt>
    <dgm:pt modelId="{7DDAC897-DB7D-4FB6-B24B-461FEAAE2F34}" type="pres">
      <dgm:prSet presAssocID="{C70ED496-6B24-4082-8A5E-03B9FF871C2B}" presName="sibTrans" presStyleCnt="0"/>
      <dgm:spPr/>
    </dgm:pt>
    <dgm:pt modelId="{EAAF9B60-F87C-45D2-B0B7-0E10A7F428B3}" type="pres">
      <dgm:prSet presAssocID="{6F70D236-BE85-4962-A132-AE7D94E5285F}" presName="node" presStyleLbl="node1" presStyleIdx="20" presStyleCnt="25">
        <dgm:presLayoutVars>
          <dgm:bulletEnabled val="1"/>
        </dgm:presLayoutVars>
      </dgm:prSet>
      <dgm:spPr/>
    </dgm:pt>
    <dgm:pt modelId="{197E014C-2382-4A30-A557-D785A6083BE4}" type="pres">
      <dgm:prSet presAssocID="{9C6C7445-1F94-4167-BB3A-6988EEF1344C}" presName="sibTrans" presStyleCnt="0"/>
      <dgm:spPr/>
    </dgm:pt>
    <dgm:pt modelId="{C9FAC45E-F595-46BE-9DD4-6C5FA1857253}" type="pres">
      <dgm:prSet presAssocID="{E8512933-743E-4908-AEF2-AEEB1AD5C15C}" presName="node" presStyleLbl="node1" presStyleIdx="21" presStyleCnt="25">
        <dgm:presLayoutVars>
          <dgm:bulletEnabled val="1"/>
        </dgm:presLayoutVars>
      </dgm:prSet>
      <dgm:spPr/>
    </dgm:pt>
    <dgm:pt modelId="{45DE24F3-86E0-4B5B-9099-BB4E7F2D70C4}" type="pres">
      <dgm:prSet presAssocID="{F47FDD16-4872-44F1-BB20-988B5ECC9E79}" presName="sibTrans" presStyleCnt="0"/>
      <dgm:spPr/>
    </dgm:pt>
    <dgm:pt modelId="{3EBD3025-2429-49D2-A417-38D10C179DCE}" type="pres">
      <dgm:prSet presAssocID="{EFC02B10-6910-4654-BA87-DBF54CF0CB5D}" presName="node" presStyleLbl="node1" presStyleIdx="22" presStyleCnt="25">
        <dgm:presLayoutVars>
          <dgm:bulletEnabled val="1"/>
        </dgm:presLayoutVars>
      </dgm:prSet>
      <dgm:spPr/>
    </dgm:pt>
    <dgm:pt modelId="{CD651690-5474-4290-8B27-4D6237CFFA2C}" type="pres">
      <dgm:prSet presAssocID="{31D750CD-BCF4-4EE8-B441-5914E6E5FD06}" presName="sibTrans" presStyleCnt="0"/>
      <dgm:spPr/>
    </dgm:pt>
    <dgm:pt modelId="{63F109DC-7F41-48DD-8BE1-8AC1AE68876C}" type="pres">
      <dgm:prSet presAssocID="{7B5517E7-C387-45C7-93AF-D9675F85A1A3}" presName="node" presStyleLbl="node1" presStyleIdx="23" presStyleCnt="25">
        <dgm:presLayoutVars>
          <dgm:bulletEnabled val="1"/>
        </dgm:presLayoutVars>
      </dgm:prSet>
      <dgm:spPr/>
    </dgm:pt>
    <dgm:pt modelId="{0CBE352F-1057-41A9-B31A-8D05DC7810D9}" type="pres">
      <dgm:prSet presAssocID="{C8E7C523-1A53-4D6B-A480-81BB9CC5491A}" presName="sibTrans" presStyleCnt="0"/>
      <dgm:spPr/>
    </dgm:pt>
    <dgm:pt modelId="{FC20CB31-AE47-4684-9677-70748DDB76E7}" type="pres">
      <dgm:prSet presAssocID="{014A63A8-24F6-4EF5-A0CD-825DCBB1F848}" presName="node" presStyleLbl="node1" presStyleIdx="24" presStyleCnt="25">
        <dgm:presLayoutVars>
          <dgm:bulletEnabled val="1"/>
        </dgm:presLayoutVars>
      </dgm:prSet>
      <dgm:spPr/>
    </dgm:pt>
  </dgm:ptLst>
  <dgm:cxnLst>
    <dgm:cxn modelId="{2A7B0802-FED7-49AD-AEBE-8F07A686AC37}" srcId="{596BB678-A33A-47B4-BBB0-B3639F08FB69}" destId="{E5E3C7D2-9BA5-45B9-A86F-1D16CE3483F9}" srcOrd="16" destOrd="0" parTransId="{EB8627C6-ACD2-4739-89C4-7DE88898EF98}" sibTransId="{037BF828-57B2-48FD-86CA-719C3143510E}"/>
    <dgm:cxn modelId="{44862D0A-911B-4660-8EAD-73DF9010159D}" type="presOf" srcId="{236FD67B-E0D4-433E-86AC-742C2CBCD295}" destId="{937CD5D8-6558-4C50-89E7-8147D4122EF7}" srcOrd="0" destOrd="0" presId="urn:microsoft.com/office/officeart/2005/8/layout/default"/>
    <dgm:cxn modelId="{9066DB0C-CA83-4F61-8EAA-F08130D6BE2A}" type="presOf" srcId="{A34C9779-689C-4EBC-90C0-0A35FF9530A7}" destId="{5A089C03-E6DA-4600-B9BA-F1D1312793F9}" srcOrd="0" destOrd="0" presId="urn:microsoft.com/office/officeart/2005/8/layout/default"/>
    <dgm:cxn modelId="{25134410-DE52-4F72-8851-53197DCC1405}" srcId="{596BB678-A33A-47B4-BBB0-B3639F08FB69}" destId="{6F1DB7A3-2810-4276-9728-ECF60F97770B}" srcOrd="13" destOrd="0" parTransId="{02EABAF3-20E8-4491-87C2-E57F5962B64D}" sibTransId="{C297BC3F-A732-492A-ACA8-0125523D2D32}"/>
    <dgm:cxn modelId="{6AB5B512-25A1-477C-9CB2-9004E4FEC2AE}" srcId="{596BB678-A33A-47B4-BBB0-B3639F08FB69}" destId="{014A63A8-24F6-4EF5-A0CD-825DCBB1F848}" srcOrd="24" destOrd="0" parTransId="{43B97821-2358-401E-9869-69250D58EF28}" sibTransId="{3F1B0A0F-362F-464E-90EF-D1B1226F47E8}"/>
    <dgm:cxn modelId="{D8628421-B88F-42CA-8DF6-448C537EC29C}" type="presOf" srcId="{3B1BBCAF-B87F-4331-9C47-A5F434C8D08D}" destId="{57238EE0-690A-445F-9B0D-278698D4FBEF}" srcOrd="0" destOrd="0" presId="urn:microsoft.com/office/officeart/2005/8/layout/default"/>
    <dgm:cxn modelId="{00DA6123-A642-4D88-A8B8-86298815EBA1}" srcId="{596BB678-A33A-47B4-BBB0-B3639F08FB69}" destId="{77F99477-139A-4DA4-AE8F-21842076C1F1}" srcOrd="2" destOrd="0" parTransId="{CE38860F-B509-4E37-9F5C-0303EE550625}" sibTransId="{09329FAC-D0BE-4FC5-A472-774DDDBAC455}"/>
    <dgm:cxn modelId="{91B35724-F8B1-4AAE-A69D-7245BC50A363}" srcId="{596BB678-A33A-47B4-BBB0-B3639F08FB69}" destId="{236FD67B-E0D4-433E-86AC-742C2CBCD295}" srcOrd="15" destOrd="0" parTransId="{CBCF2543-A4A5-4ED1-85D3-9EA4D9BFF124}" sibTransId="{12EBBBF5-B907-4B31-BFC6-F0A336354552}"/>
    <dgm:cxn modelId="{ABC30425-0628-4A44-A2F6-8D01C13620FF}" type="presOf" srcId="{9FA85385-3930-461F-BC8C-0A1B81380DD2}" destId="{FE264145-4B13-484B-B581-44359A80AC57}" srcOrd="0" destOrd="0" presId="urn:microsoft.com/office/officeart/2005/8/layout/default"/>
    <dgm:cxn modelId="{60493629-4C35-4B35-8CAE-D0D04B474E6B}" srcId="{596BB678-A33A-47B4-BBB0-B3639F08FB69}" destId="{328B62ED-2363-4135-A144-0ABCEEC19E9A}" srcOrd="0" destOrd="0" parTransId="{2E2CA75E-2DB5-4FE9-B89B-2B451036FEA0}" sibTransId="{12D3908A-A1E7-4377-BD3D-2D657355CBCB}"/>
    <dgm:cxn modelId="{7A7C3A2C-97BE-4EBB-B417-C170C480327C}" type="presOf" srcId="{6F70D236-BE85-4962-A132-AE7D94E5285F}" destId="{EAAF9B60-F87C-45D2-B0B7-0E10A7F428B3}" srcOrd="0" destOrd="0" presId="urn:microsoft.com/office/officeart/2005/8/layout/default"/>
    <dgm:cxn modelId="{8CEFA431-BFDB-4557-B8CB-C13C5F0904C7}" srcId="{596BB678-A33A-47B4-BBB0-B3639F08FB69}" destId="{3B1BBCAF-B87F-4331-9C47-A5F434C8D08D}" srcOrd="10" destOrd="0" parTransId="{5697B2A1-CB51-4D86-9C36-6A70BF04C8EA}" sibTransId="{DD8DEE16-A882-4465-A5DC-19F2C23A329B}"/>
    <dgm:cxn modelId="{32B3653E-CAB5-4F0E-9254-88B26D042237}" srcId="{596BB678-A33A-47B4-BBB0-B3639F08FB69}" destId="{2AE92E92-F525-4FA6-B833-E7A847C0ECBB}" srcOrd="5" destOrd="0" parTransId="{3544ABCF-8C7F-4CAE-ACA3-3BCCE6ECCB92}" sibTransId="{749BD6BD-2105-4389-8865-1B3BD3E9F932}"/>
    <dgm:cxn modelId="{B7BDD55C-1176-470A-A942-DFF5B2170C26}" type="presOf" srcId="{2AE92E92-F525-4FA6-B833-E7A847C0ECBB}" destId="{230BA250-AE33-44A2-8552-03A761C44CA2}" srcOrd="0" destOrd="0" presId="urn:microsoft.com/office/officeart/2005/8/layout/default"/>
    <dgm:cxn modelId="{272DB161-7CF7-43BF-8426-56A3AE1208ED}" type="presOf" srcId="{E5E3C7D2-9BA5-45B9-A86F-1D16CE3483F9}" destId="{18A1BB5D-4247-45B6-AE13-32E75707C4FF}" srcOrd="0" destOrd="0" presId="urn:microsoft.com/office/officeart/2005/8/layout/default"/>
    <dgm:cxn modelId="{E646EB63-CDDA-4842-B498-9DD44E876A01}" type="presOf" srcId="{806C89BB-AD36-4F9A-B50E-DE1EF53F487C}" destId="{2C60BCA3-375F-4867-81AB-AAC6954F0340}" srcOrd="0" destOrd="0" presId="urn:microsoft.com/office/officeart/2005/8/layout/default"/>
    <dgm:cxn modelId="{DCC7D348-97F0-4B65-A0EA-571F981496A5}" srcId="{596BB678-A33A-47B4-BBB0-B3639F08FB69}" destId="{C734A4F0-B105-48DB-B119-F0382212B202}" srcOrd="1" destOrd="0" parTransId="{FBB43D52-7101-474C-9AD9-D1B4C3D68F7E}" sibTransId="{D8705D6C-495A-4FAC-94A3-21CB316B5C1A}"/>
    <dgm:cxn modelId="{57C3C66A-92FC-41B9-8627-580DC25D2C49}" type="presOf" srcId="{C4C1A69B-7262-4D80-9F9E-5155A3D9D8D1}" destId="{E15CBE66-040C-43AF-9329-AEF3E3EE4C30}" srcOrd="0" destOrd="0" presId="urn:microsoft.com/office/officeart/2005/8/layout/default"/>
    <dgm:cxn modelId="{1753F96F-1E05-42DA-8BBF-3D13F9E85F6E}" srcId="{596BB678-A33A-47B4-BBB0-B3639F08FB69}" destId="{7B5517E7-C387-45C7-93AF-D9675F85A1A3}" srcOrd="23" destOrd="0" parTransId="{770C97B5-6596-487F-8B3F-42AEFB883D98}" sibTransId="{C8E7C523-1A53-4D6B-A480-81BB9CC5491A}"/>
    <dgm:cxn modelId="{CEB4F772-180B-4078-B31F-774263582231}" type="presOf" srcId="{E4C417DA-8B01-419C-A349-C591F5F6D1B6}" destId="{FF367835-A8FB-46A9-85A3-010AB5806BBC}" srcOrd="0" destOrd="0" presId="urn:microsoft.com/office/officeart/2005/8/layout/default"/>
    <dgm:cxn modelId="{378B2D55-9A96-4F5B-9897-38B86E1525CE}" type="presOf" srcId="{A230873E-463C-4AC4-8F3D-3977C4A353BA}" destId="{D6FCF955-0423-48E4-954C-1F6826DA97F5}" srcOrd="0" destOrd="0" presId="urn:microsoft.com/office/officeart/2005/8/layout/default"/>
    <dgm:cxn modelId="{4DCA7F77-1BFE-48BC-ABA0-E10D1C49171D}" srcId="{596BB678-A33A-47B4-BBB0-B3639F08FB69}" destId="{EFC02B10-6910-4654-BA87-DBF54CF0CB5D}" srcOrd="22" destOrd="0" parTransId="{97355F8B-96EF-4FD7-8548-4257D8F3D782}" sibTransId="{31D750CD-BCF4-4EE8-B441-5914E6E5FD06}"/>
    <dgm:cxn modelId="{979E5A78-E7DE-4A26-8C40-A550813ED58A}" type="presOf" srcId="{5658A87D-D9DD-4D99-9515-8BB4F86E50F7}" destId="{4940E4A6-7D1A-4FAE-A213-4F84D808CC1B}" srcOrd="0" destOrd="0" presId="urn:microsoft.com/office/officeart/2005/8/layout/default"/>
    <dgm:cxn modelId="{B72B6B85-273B-4F8D-A56B-954469455321}" srcId="{596BB678-A33A-47B4-BBB0-B3639F08FB69}" destId="{91A8D274-7005-4636-80DB-8FABCEFADE93}" srcOrd="17" destOrd="0" parTransId="{0662FC7D-8FE6-4D89-81FB-6B9F3D37B0ED}" sibTransId="{7FA117A0-0F58-4E22-B66E-2FC023A5C1D1}"/>
    <dgm:cxn modelId="{C7FDCF8A-A7D0-4F6B-8A1E-B8F726DF11EB}" srcId="{596BB678-A33A-47B4-BBB0-B3639F08FB69}" destId="{9E5D134A-0151-43E1-849F-7DE4AF59BAE6}" srcOrd="8" destOrd="0" parTransId="{1429FFE0-63CC-44D6-BB34-75ECBDBABA6B}" sibTransId="{1B4BCD7D-A9B7-4EF2-8BED-E873FB6DDA83}"/>
    <dgm:cxn modelId="{FDD3728B-BB31-426F-A0BD-B19B01468C8C}" type="presOf" srcId="{EFC02B10-6910-4654-BA87-DBF54CF0CB5D}" destId="{3EBD3025-2429-49D2-A417-38D10C179DCE}" srcOrd="0" destOrd="0" presId="urn:microsoft.com/office/officeart/2005/8/layout/default"/>
    <dgm:cxn modelId="{CB220F93-A004-4BD1-B3A4-2878373E6FC3}" type="presOf" srcId="{BF4C4DF5-7A65-4D62-9328-F1225AFE70F0}" destId="{21C11959-C795-46B8-9669-1E0E2196CC00}" srcOrd="0" destOrd="0" presId="urn:microsoft.com/office/officeart/2005/8/layout/default"/>
    <dgm:cxn modelId="{B67A0095-09B2-4E95-853E-AB2245BA11D9}" type="presOf" srcId="{77F99477-139A-4DA4-AE8F-21842076C1F1}" destId="{091A2FFE-2AC2-46AA-8A67-848CC9177F7B}" srcOrd="0" destOrd="0" presId="urn:microsoft.com/office/officeart/2005/8/layout/default"/>
    <dgm:cxn modelId="{491F0F9B-D828-4ADE-B654-D4E642495735}" type="presOf" srcId="{6F1DB7A3-2810-4276-9728-ECF60F97770B}" destId="{3D87BCDF-5D07-4EB2-9BDB-0679BA4BFF83}" srcOrd="0" destOrd="0" presId="urn:microsoft.com/office/officeart/2005/8/layout/default"/>
    <dgm:cxn modelId="{BE06E7A1-44EF-435B-A787-3CE2D83A9509}" srcId="{596BB678-A33A-47B4-BBB0-B3639F08FB69}" destId="{A230873E-463C-4AC4-8F3D-3977C4A353BA}" srcOrd="3" destOrd="0" parTransId="{068875C1-D642-4F41-BC1A-101FC9965BA2}" sibTransId="{FEA5FC10-B3CF-45E0-87A7-2A81D728D096}"/>
    <dgm:cxn modelId="{C4653FA6-1584-4042-9156-EA7E3AE1BB0A}" type="presOf" srcId="{80041CE0-8FC8-4923-99EA-444EB51846A6}" destId="{A00BCD6B-C309-4A75-AC1D-E5DC51F42C7A}" srcOrd="0" destOrd="0" presId="urn:microsoft.com/office/officeart/2005/8/layout/default"/>
    <dgm:cxn modelId="{843882A6-87BC-4FE1-9E89-E4CD55EB0981}" type="presOf" srcId="{565525BE-A734-4A32-83D5-D810746B815C}" destId="{A4DAA85B-253F-43AD-BD79-381C6A1A508A}" srcOrd="0" destOrd="0" presId="urn:microsoft.com/office/officeart/2005/8/layout/default"/>
    <dgm:cxn modelId="{B3B734A7-F939-4F17-9AAC-A6F08431EA59}" srcId="{596BB678-A33A-47B4-BBB0-B3639F08FB69}" destId="{E8512933-743E-4908-AEF2-AEEB1AD5C15C}" srcOrd="21" destOrd="0" parTransId="{E8E3AAA1-407F-4E12-AD65-99BBD8C1B017}" sibTransId="{F47FDD16-4872-44F1-BB20-988B5ECC9E79}"/>
    <dgm:cxn modelId="{41CB6BAA-C852-46FC-A7E7-F00ADF5B472D}" srcId="{596BB678-A33A-47B4-BBB0-B3639F08FB69}" destId="{6F70D236-BE85-4962-A132-AE7D94E5285F}" srcOrd="20" destOrd="0" parTransId="{8FB06370-56D2-4725-9F36-E155BCF17A42}" sibTransId="{9C6C7445-1F94-4167-BB3A-6988EEF1344C}"/>
    <dgm:cxn modelId="{42EF35AF-F96F-43FF-A13A-839E88EC8D0E}" srcId="{596BB678-A33A-47B4-BBB0-B3639F08FB69}" destId="{9FA85385-3930-461F-BC8C-0A1B81380DD2}" srcOrd="18" destOrd="0" parTransId="{5D72F683-8BB8-4F17-AA9B-1E2CDAB8B6DF}" sibTransId="{803BC7A6-7857-41B9-A08C-2C1545B9CC97}"/>
    <dgm:cxn modelId="{14E2DAB3-323D-4D6A-BB39-A7DEB4C25395}" srcId="{596BB678-A33A-47B4-BBB0-B3639F08FB69}" destId="{5658A87D-D9DD-4D99-9515-8BB4F86E50F7}" srcOrd="6" destOrd="0" parTransId="{0ACC5A6A-5804-4B00-89B3-1438AE2EB4B0}" sibTransId="{B44B7FB2-C7DF-4950-B4A8-B9B9EA8FB382}"/>
    <dgm:cxn modelId="{389996B5-B042-4B62-BFDE-7CBE435BC927}" type="presOf" srcId="{9E5D134A-0151-43E1-849F-7DE4AF59BAE6}" destId="{6156C4EE-322B-4C11-A6BE-73D2C7C99C5F}" srcOrd="0" destOrd="0" presId="urn:microsoft.com/office/officeart/2005/8/layout/default"/>
    <dgm:cxn modelId="{0B1D4FB9-5A61-4CA3-BFB7-1A42B2943D93}" srcId="{596BB678-A33A-47B4-BBB0-B3639F08FB69}" destId="{806C89BB-AD36-4F9A-B50E-DE1EF53F487C}" srcOrd="14" destOrd="0" parTransId="{5F0D995F-A31A-4AFA-9124-75FBB00794E7}" sibTransId="{53527B60-0473-4959-A2D7-2A9E686366F9}"/>
    <dgm:cxn modelId="{9A2C5DBE-F94E-4D4A-8AF3-BA8527D2CCDB}" type="presOf" srcId="{C734A4F0-B105-48DB-B119-F0382212B202}" destId="{66F8F3C8-B50B-4FE0-A66C-7F510C7278D6}" srcOrd="0" destOrd="0" presId="urn:microsoft.com/office/officeart/2005/8/layout/default"/>
    <dgm:cxn modelId="{168F2FBF-01D5-4882-A42C-B45831486410}" type="presOf" srcId="{7B5517E7-C387-45C7-93AF-D9675F85A1A3}" destId="{63F109DC-7F41-48DD-8BE1-8AC1AE68876C}" srcOrd="0" destOrd="0" presId="urn:microsoft.com/office/officeart/2005/8/layout/default"/>
    <dgm:cxn modelId="{EBCC81C4-1CB9-41F2-819F-005AD1EAEDCF}" srcId="{596BB678-A33A-47B4-BBB0-B3639F08FB69}" destId="{E4C417DA-8B01-419C-A349-C591F5F6D1B6}" srcOrd="12" destOrd="0" parTransId="{5E50C9FF-6ED3-4389-AD9E-407ED3E2AD8A}" sibTransId="{22D30592-1157-4E7C-B378-1E107881076B}"/>
    <dgm:cxn modelId="{029DC5CC-D73E-41F8-9ECB-A04D1AE579CE}" srcId="{596BB678-A33A-47B4-BBB0-B3639F08FB69}" destId="{565525BE-A734-4A32-83D5-D810746B815C}" srcOrd="11" destOrd="0" parTransId="{300ED583-05F1-404B-B809-A4BC761020D1}" sibTransId="{ED624396-BBCB-4EF8-BB7A-60867C5BDCBF}"/>
    <dgm:cxn modelId="{7F1A60D4-CDBC-48E4-B64B-B064FA55AEF1}" type="presOf" srcId="{E8512933-743E-4908-AEF2-AEEB1AD5C15C}" destId="{C9FAC45E-F595-46BE-9DD4-6C5FA1857253}" srcOrd="0" destOrd="0" presId="urn:microsoft.com/office/officeart/2005/8/layout/default"/>
    <dgm:cxn modelId="{513FB9D4-1ECD-4839-9D44-14A2286816ED}" type="presOf" srcId="{328B62ED-2363-4135-A144-0ABCEEC19E9A}" destId="{9F484DAA-4EEF-462D-A19A-E9F8FB6C550C}" srcOrd="0" destOrd="0" presId="urn:microsoft.com/office/officeart/2005/8/layout/default"/>
    <dgm:cxn modelId="{320204D7-E9E2-4C85-97CE-628A312059A9}" srcId="{596BB678-A33A-47B4-BBB0-B3639F08FB69}" destId="{80041CE0-8FC8-4923-99EA-444EB51846A6}" srcOrd="7" destOrd="0" parTransId="{5041DF36-836E-4D25-B96D-6D0759D36F16}" sibTransId="{90789D57-F8A6-411C-A1E6-12538B5F2FD7}"/>
    <dgm:cxn modelId="{D84856E3-F8F5-4ED8-8187-DD8A0285D9AD}" type="presOf" srcId="{596BB678-A33A-47B4-BBB0-B3639F08FB69}" destId="{F97DACAE-5424-4120-83FC-948089A526CB}" srcOrd="0" destOrd="0" presId="urn:microsoft.com/office/officeart/2005/8/layout/default"/>
    <dgm:cxn modelId="{A33BFEE3-0FF7-4BB9-88DA-7F690968B597}" srcId="{596BB678-A33A-47B4-BBB0-B3639F08FB69}" destId="{C4C1A69B-7262-4D80-9F9E-5155A3D9D8D1}" srcOrd="19" destOrd="0" parTransId="{39D78000-F073-41B6-9190-6C3E55D8769F}" sibTransId="{C70ED496-6B24-4082-8A5E-03B9FF871C2B}"/>
    <dgm:cxn modelId="{08FC05EE-7C46-437A-8C92-B93250853263}" type="presOf" srcId="{014A63A8-24F6-4EF5-A0CD-825DCBB1F848}" destId="{FC20CB31-AE47-4684-9677-70748DDB76E7}" srcOrd="0" destOrd="0" presId="urn:microsoft.com/office/officeart/2005/8/layout/default"/>
    <dgm:cxn modelId="{0C6248F5-30C2-4489-9879-DDEC93AE13B9}" type="presOf" srcId="{91A8D274-7005-4636-80DB-8FABCEFADE93}" destId="{4A285CD0-173E-4B3A-8050-5342C9877809}" srcOrd="0" destOrd="0" presId="urn:microsoft.com/office/officeart/2005/8/layout/default"/>
    <dgm:cxn modelId="{4CE5FCF8-5ADC-4B14-B2EA-5CA85B92E715}" srcId="{596BB678-A33A-47B4-BBB0-B3639F08FB69}" destId="{BF4C4DF5-7A65-4D62-9328-F1225AFE70F0}" srcOrd="9" destOrd="0" parTransId="{574D9145-9468-4CA4-9B9D-D28E3F26CCA5}" sibTransId="{7D4D668B-2F19-4C19-B582-4DFC35160E02}"/>
    <dgm:cxn modelId="{7AA89EFD-2911-407A-AA93-C13AFC2332C5}" srcId="{596BB678-A33A-47B4-BBB0-B3639F08FB69}" destId="{A34C9779-689C-4EBC-90C0-0A35FF9530A7}" srcOrd="4" destOrd="0" parTransId="{B2F01A5F-90B0-4DFF-849E-6F18B90BB2C6}" sibTransId="{3B7F60F3-74AD-4D02-BBAA-78AFAD371F16}"/>
    <dgm:cxn modelId="{A64B8257-B2DD-4397-8FEF-ECFA340281B9}" type="presParOf" srcId="{F97DACAE-5424-4120-83FC-948089A526CB}" destId="{9F484DAA-4EEF-462D-A19A-E9F8FB6C550C}" srcOrd="0" destOrd="0" presId="urn:microsoft.com/office/officeart/2005/8/layout/default"/>
    <dgm:cxn modelId="{72B44519-E781-40E1-8834-535E6B7F37CD}" type="presParOf" srcId="{F97DACAE-5424-4120-83FC-948089A526CB}" destId="{243FBF52-0D75-4F36-AEFF-236580B77D9B}" srcOrd="1" destOrd="0" presId="urn:microsoft.com/office/officeart/2005/8/layout/default"/>
    <dgm:cxn modelId="{796B8740-31A1-4D67-8A92-AB592613D71D}" type="presParOf" srcId="{F97DACAE-5424-4120-83FC-948089A526CB}" destId="{66F8F3C8-B50B-4FE0-A66C-7F510C7278D6}" srcOrd="2" destOrd="0" presId="urn:microsoft.com/office/officeart/2005/8/layout/default"/>
    <dgm:cxn modelId="{6B7A8299-21EE-4F6D-BF6A-D8C92A7DFAE1}" type="presParOf" srcId="{F97DACAE-5424-4120-83FC-948089A526CB}" destId="{B3126808-6984-455B-A9AE-796917B5B121}" srcOrd="3" destOrd="0" presId="urn:microsoft.com/office/officeart/2005/8/layout/default"/>
    <dgm:cxn modelId="{88AA226B-7D21-4DCC-8693-81B513D3AA59}" type="presParOf" srcId="{F97DACAE-5424-4120-83FC-948089A526CB}" destId="{091A2FFE-2AC2-46AA-8A67-848CC9177F7B}" srcOrd="4" destOrd="0" presId="urn:microsoft.com/office/officeart/2005/8/layout/default"/>
    <dgm:cxn modelId="{EB470430-7CBC-47CC-AE99-4BB7614FCF66}" type="presParOf" srcId="{F97DACAE-5424-4120-83FC-948089A526CB}" destId="{607DBF62-920D-4A2A-A220-D3E7E38BAA4E}" srcOrd="5" destOrd="0" presId="urn:microsoft.com/office/officeart/2005/8/layout/default"/>
    <dgm:cxn modelId="{0D57BBBE-B8B2-42FB-A2F1-EC97BFD3A9B2}" type="presParOf" srcId="{F97DACAE-5424-4120-83FC-948089A526CB}" destId="{D6FCF955-0423-48E4-954C-1F6826DA97F5}" srcOrd="6" destOrd="0" presId="urn:microsoft.com/office/officeart/2005/8/layout/default"/>
    <dgm:cxn modelId="{EE1AFFBE-B217-4A4C-8958-3AE655CB6308}" type="presParOf" srcId="{F97DACAE-5424-4120-83FC-948089A526CB}" destId="{A172B7C0-8099-441A-8D0C-77233B973005}" srcOrd="7" destOrd="0" presId="urn:microsoft.com/office/officeart/2005/8/layout/default"/>
    <dgm:cxn modelId="{3D5E1822-4C92-45FD-88AE-23AEF9A0E5E1}" type="presParOf" srcId="{F97DACAE-5424-4120-83FC-948089A526CB}" destId="{5A089C03-E6DA-4600-B9BA-F1D1312793F9}" srcOrd="8" destOrd="0" presId="urn:microsoft.com/office/officeart/2005/8/layout/default"/>
    <dgm:cxn modelId="{4D9E11FA-EAE7-4759-BCE7-9CAE05685791}" type="presParOf" srcId="{F97DACAE-5424-4120-83FC-948089A526CB}" destId="{76032767-008F-41D8-83E8-922152266236}" srcOrd="9" destOrd="0" presId="urn:microsoft.com/office/officeart/2005/8/layout/default"/>
    <dgm:cxn modelId="{EB768D6F-1628-43E5-842A-69930D36F5F0}" type="presParOf" srcId="{F97DACAE-5424-4120-83FC-948089A526CB}" destId="{230BA250-AE33-44A2-8552-03A761C44CA2}" srcOrd="10" destOrd="0" presId="urn:microsoft.com/office/officeart/2005/8/layout/default"/>
    <dgm:cxn modelId="{4C40ED80-2F4F-4D1F-800E-9E83BD68451E}" type="presParOf" srcId="{F97DACAE-5424-4120-83FC-948089A526CB}" destId="{86B1614A-66C0-45CC-A0A9-2EFE50771B96}" srcOrd="11" destOrd="0" presId="urn:microsoft.com/office/officeart/2005/8/layout/default"/>
    <dgm:cxn modelId="{822EB226-EF8E-4A36-A449-E2DD65139CE5}" type="presParOf" srcId="{F97DACAE-5424-4120-83FC-948089A526CB}" destId="{4940E4A6-7D1A-4FAE-A213-4F84D808CC1B}" srcOrd="12" destOrd="0" presId="urn:microsoft.com/office/officeart/2005/8/layout/default"/>
    <dgm:cxn modelId="{A213235A-D67E-4D05-B963-5A86D9D704C1}" type="presParOf" srcId="{F97DACAE-5424-4120-83FC-948089A526CB}" destId="{863B89BA-A894-49E3-A92C-4826CBB14D0C}" srcOrd="13" destOrd="0" presId="urn:microsoft.com/office/officeart/2005/8/layout/default"/>
    <dgm:cxn modelId="{6949B66A-C40B-45B0-B9F6-17AB2D9399FD}" type="presParOf" srcId="{F97DACAE-5424-4120-83FC-948089A526CB}" destId="{A00BCD6B-C309-4A75-AC1D-E5DC51F42C7A}" srcOrd="14" destOrd="0" presId="urn:microsoft.com/office/officeart/2005/8/layout/default"/>
    <dgm:cxn modelId="{A4EDFA80-99F7-45CB-A8D9-4B3186EDC9B7}" type="presParOf" srcId="{F97DACAE-5424-4120-83FC-948089A526CB}" destId="{73BF56E2-F5BD-4B09-903B-DC005515521B}" srcOrd="15" destOrd="0" presId="urn:microsoft.com/office/officeart/2005/8/layout/default"/>
    <dgm:cxn modelId="{A93D255E-6C10-4C64-9EAF-2DD411152348}" type="presParOf" srcId="{F97DACAE-5424-4120-83FC-948089A526CB}" destId="{6156C4EE-322B-4C11-A6BE-73D2C7C99C5F}" srcOrd="16" destOrd="0" presId="urn:microsoft.com/office/officeart/2005/8/layout/default"/>
    <dgm:cxn modelId="{ACBB0248-DD9B-4B62-9FBE-328B4B1F7B72}" type="presParOf" srcId="{F97DACAE-5424-4120-83FC-948089A526CB}" destId="{9B06A6B0-B62D-4A30-8097-30B6F185B264}" srcOrd="17" destOrd="0" presId="urn:microsoft.com/office/officeart/2005/8/layout/default"/>
    <dgm:cxn modelId="{6F5BED73-40BF-40DD-9752-11012E00A0D8}" type="presParOf" srcId="{F97DACAE-5424-4120-83FC-948089A526CB}" destId="{21C11959-C795-46B8-9669-1E0E2196CC00}" srcOrd="18" destOrd="0" presId="urn:microsoft.com/office/officeart/2005/8/layout/default"/>
    <dgm:cxn modelId="{B7D28AAA-1C09-4910-9D2B-EC5886AF714A}" type="presParOf" srcId="{F97DACAE-5424-4120-83FC-948089A526CB}" destId="{F163E94D-BE6F-43A4-B9D9-C62C4041AF16}" srcOrd="19" destOrd="0" presId="urn:microsoft.com/office/officeart/2005/8/layout/default"/>
    <dgm:cxn modelId="{0BB26F97-E13C-4A14-B9D6-63FB5A812253}" type="presParOf" srcId="{F97DACAE-5424-4120-83FC-948089A526CB}" destId="{57238EE0-690A-445F-9B0D-278698D4FBEF}" srcOrd="20" destOrd="0" presId="urn:microsoft.com/office/officeart/2005/8/layout/default"/>
    <dgm:cxn modelId="{785FB3F7-ADE8-4341-A923-A0BF3FA063B2}" type="presParOf" srcId="{F97DACAE-5424-4120-83FC-948089A526CB}" destId="{E40C5565-FB18-4EA3-90D3-11A678AA1726}" srcOrd="21" destOrd="0" presId="urn:microsoft.com/office/officeart/2005/8/layout/default"/>
    <dgm:cxn modelId="{B3776E63-6CAA-44E8-81F6-150CB7ED2049}" type="presParOf" srcId="{F97DACAE-5424-4120-83FC-948089A526CB}" destId="{A4DAA85B-253F-43AD-BD79-381C6A1A508A}" srcOrd="22" destOrd="0" presId="urn:microsoft.com/office/officeart/2005/8/layout/default"/>
    <dgm:cxn modelId="{49615801-4C5D-4FBE-AC66-6C156D21E9E0}" type="presParOf" srcId="{F97DACAE-5424-4120-83FC-948089A526CB}" destId="{53EE33AE-231A-42F5-9875-9098BBDF2D6F}" srcOrd="23" destOrd="0" presId="urn:microsoft.com/office/officeart/2005/8/layout/default"/>
    <dgm:cxn modelId="{1B1502C7-6830-4FEF-B9E5-A42EB2B94077}" type="presParOf" srcId="{F97DACAE-5424-4120-83FC-948089A526CB}" destId="{FF367835-A8FB-46A9-85A3-010AB5806BBC}" srcOrd="24" destOrd="0" presId="urn:microsoft.com/office/officeart/2005/8/layout/default"/>
    <dgm:cxn modelId="{86BF093C-9B29-48E6-A33F-A5DE4B3F000F}" type="presParOf" srcId="{F97DACAE-5424-4120-83FC-948089A526CB}" destId="{A68C22CD-DF86-440A-8B5D-07662C6D1B12}" srcOrd="25" destOrd="0" presId="urn:microsoft.com/office/officeart/2005/8/layout/default"/>
    <dgm:cxn modelId="{C7C6FCE3-F5BE-4BE5-B927-294D10109E1E}" type="presParOf" srcId="{F97DACAE-5424-4120-83FC-948089A526CB}" destId="{3D87BCDF-5D07-4EB2-9BDB-0679BA4BFF83}" srcOrd="26" destOrd="0" presId="urn:microsoft.com/office/officeart/2005/8/layout/default"/>
    <dgm:cxn modelId="{E57089F2-63B8-427F-BE4C-4F0B17271769}" type="presParOf" srcId="{F97DACAE-5424-4120-83FC-948089A526CB}" destId="{D1B1B824-77DB-4379-904F-B7C2BECE0577}" srcOrd="27" destOrd="0" presId="urn:microsoft.com/office/officeart/2005/8/layout/default"/>
    <dgm:cxn modelId="{F8036221-4FC6-4D94-BF3F-DC80174D81FD}" type="presParOf" srcId="{F97DACAE-5424-4120-83FC-948089A526CB}" destId="{2C60BCA3-375F-4867-81AB-AAC6954F0340}" srcOrd="28" destOrd="0" presId="urn:microsoft.com/office/officeart/2005/8/layout/default"/>
    <dgm:cxn modelId="{43595383-B04F-4172-9F5C-D163ACE7C8F9}" type="presParOf" srcId="{F97DACAE-5424-4120-83FC-948089A526CB}" destId="{43CBB645-45E7-43DD-81EF-E7C1C1F4E2E8}" srcOrd="29" destOrd="0" presId="urn:microsoft.com/office/officeart/2005/8/layout/default"/>
    <dgm:cxn modelId="{9B4B2413-0571-4605-B014-04F0221372C5}" type="presParOf" srcId="{F97DACAE-5424-4120-83FC-948089A526CB}" destId="{937CD5D8-6558-4C50-89E7-8147D4122EF7}" srcOrd="30" destOrd="0" presId="urn:microsoft.com/office/officeart/2005/8/layout/default"/>
    <dgm:cxn modelId="{581513BD-4C6D-4E38-AB52-DEF2C9DA5DC9}" type="presParOf" srcId="{F97DACAE-5424-4120-83FC-948089A526CB}" destId="{7310A6AC-18CF-420E-BB10-E617B9E5E3DD}" srcOrd="31" destOrd="0" presId="urn:microsoft.com/office/officeart/2005/8/layout/default"/>
    <dgm:cxn modelId="{03F9D3F6-7647-43DC-96D1-7EAE91016321}" type="presParOf" srcId="{F97DACAE-5424-4120-83FC-948089A526CB}" destId="{18A1BB5D-4247-45B6-AE13-32E75707C4FF}" srcOrd="32" destOrd="0" presId="urn:microsoft.com/office/officeart/2005/8/layout/default"/>
    <dgm:cxn modelId="{4BFDB70A-2850-41EF-9819-5423BA8B8250}" type="presParOf" srcId="{F97DACAE-5424-4120-83FC-948089A526CB}" destId="{CBE7FD2A-6B7E-4945-A0C2-FB279CE46961}" srcOrd="33" destOrd="0" presId="urn:microsoft.com/office/officeart/2005/8/layout/default"/>
    <dgm:cxn modelId="{099D64E2-4EB0-46EE-8B31-C8B9EB75FBE8}" type="presParOf" srcId="{F97DACAE-5424-4120-83FC-948089A526CB}" destId="{4A285CD0-173E-4B3A-8050-5342C9877809}" srcOrd="34" destOrd="0" presId="urn:microsoft.com/office/officeart/2005/8/layout/default"/>
    <dgm:cxn modelId="{8798A496-2361-4D09-8CEA-85585496D71C}" type="presParOf" srcId="{F97DACAE-5424-4120-83FC-948089A526CB}" destId="{F332C031-CAFC-4FF2-A875-E9680A5D0413}" srcOrd="35" destOrd="0" presId="urn:microsoft.com/office/officeart/2005/8/layout/default"/>
    <dgm:cxn modelId="{11A2E797-D575-4A35-BEE4-3A57B8C6C998}" type="presParOf" srcId="{F97DACAE-5424-4120-83FC-948089A526CB}" destId="{FE264145-4B13-484B-B581-44359A80AC57}" srcOrd="36" destOrd="0" presId="urn:microsoft.com/office/officeart/2005/8/layout/default"/>
    <dgm:cxn modelId="{20A95F51-EEBA-4762-AF77-C7923C89DCFB}" type="presParOf" srcId="{F97DACAE-5424-4120-83FC-948089A526CB}" destId="{1506947B-7A98-4A17-93AA-24E99092AB4D}" srcOrd="37" destOrd="0" presId="urn:microsoft.com/office/officeart/2005/8/layout/default"/>
    <dgm:cxn modelId="{5B3821C0-4510-4EDD-BA63-FFB604BF486B}" type="presParOf" srcId="{F97DACAE-5424-4120-83FC-948089A526CB}" destId="{E15CBE66-040C-43AF-9329-AEF3E3EE4C30}" srcOrd="38" destOrd="0" presId="urn:microsoft.com/office/officeart/2005/8/layout/default"/>
    <dgm:cxn modelId="{CBC53EE5-6972-4A8A-8B4D-357EE528C8EC}" type="presParOf" srcId="{F97DACAE-5424-4120-83FC-948089A526CB}" destId="{7DDAC897-DB7D-4FB6-B24B-461FEAAE2F34}" srcOrd="39" destOrd="0" presId="urn:microsoft.com/office/officeart/2005/8/layout/default"/>
    <dgm:cxn modelId="{43E19595-1C84-455B-B69D-5237B6CE82F5}" type="presParOf" srcId="{F97DACAE-5424-4120-83FC-948089A526CB}" destId="{EAAF9B60-F87C-45D2-B0B7-0E10A7F428B3}" srcOrd="40" destOrd="0" presId="urn:microsoft.com/office/officeart/2005/8/layout/default"/>
    <dgm:cxn modelId="{B28F2733-2726-4732-B70B-475B6FB99384}" type="presParOf" srcId="{F97DACAE-5424-4120-83FC-948089A526CB}" destId="{197E014C-2382-4A30-A557-D785A6083BE4}" srcOrd="41" destOrd="0" presId="urn:microsoft.com/office/officeart/2005/8/layout/default"/>
    <dgm:cxn modelId="{AD16CDA9-6977-493F-8E3E-8F8F565BF7E5}" type="presParOf" srcId="{F97DACAE-5424-4120-83FC-948089A526CB}" destId="{C9FAC45E-F595-46BE-9DD4-6C5FA1857253}" srcOrd="42" destOrd="0" presId="urn:microsoft.com/office/officeart/2005/8/layout/default"/>
    <dgm:cxn modelId="{D1EF469A-9177-4DAB-963D-2204348A875F}" type="presParOf" srcId="{F97DACAE-5424-4120-83FC-948089A526CB}" destId="{45DE24F3-86E0-4B5B-9099-BB4E7F2D70C4}" srcOrd="43" destOrd="0" presId="urn:microsoft.com/office/officeart/2005/8/layout/default"/>
    <dgm:cxn modelId="{0108A353-0CA6-40F8-A213-C9698E2554D6}" type="presParOf" srcId="{F97DACAE-5424-4120-83FC-948089A526CB}" destId="{3EBD3025-2429-49D2-A417-38D10C179DCE}" srcOrd="44" destOrd="0" presId="urn:microsoft.com/office/officeart/2005/8/layout/default"/>
    <dgm:cxn modelId="{50622A1B-3860-4FB8-8C32-A29706A99E05}" type="presParOf" srcId="{F97DACAE-5424-4120-83FC-948089A526CB}" destId="{CD651690-5474-4290-8B27-4D6237CFFA2C}" srcOrd="45" destOrd="0" presId="urn:microsoft.com/office/officeart/2005/8/layout/default"/>
    <dgm:cxn modelId="{3D47FFA3-41B3-45F5-8EE7-A40C9390C066}" type="presParOf" srcId="{F97DACAE-5424-4120-83FC-948089A526CB}" destId="{63F109DC-7F41-48DD-8BE1-8AC1AE68876C}" srcOrd="46" destOrd="0" presId="urn:microsoft.com/office/officeart/2005/8/layout/default"/>
    <dgm:cxn modelId="{D8A884F7-3280-442D-9198-4DAFE0519646}" type="presParOf" srcId="{F97DACAE-5424-4120-83FC-948089A526CB}" destId="{0CBE352F-1057-41A9-B31A-8D05DC7810D9}" srcOrd="47" destOrd="0" presId="urn:microsoft.com/office/officeart/2005/8/layout/default"/>
    <dgm:cxn modelId="{CB1E11E2-96A9-4770-8E48-9B74E06FE46F}" type="presParOf" srcId="{F97DACAE-5424-4120-83FC-948089A526CB}" destId="{FC20CB31-AE47-4684-9677-70748DDB76E7}" srcOrd="4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DF74A-374B-4BD4-B4CA-759322DB9270}">
      <dsp:nvSpPr>
        <dsp:cNvPr id="0" name=""/>
        <dsp:cNvSpPr/>
      </dsp:nvSpPr>
      <dsp:spPr>
        <a:xfrm rot="16200000">
          <a:off x="677333" y="-677333"/>
          <a:ext cx="2709333" cy="4064000"/>
        </a:xfrm>
        <a:prstGeom prst="round1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en-GB" sz="2000" b="1" kern="1200" dirty="0">
            <a:latin typeface="Aptos Display" panose="020B0004020202020204" pitchFamily="34" charset="0"/>
          </a:endParaRPr>
        </a:p>
        <a:p>
          <a:pPr marL="0" lvl="0" indent="0" algn="ctr" defTabSz="889000">
            <a:lnSpc>
              <a:spcPct val="90000"/>
            </a:lnSpc>
            <a:spcBef>
              <a:spcPct val="0"/>
            </a:spcBef>
            <a:spcAft>
              <a:spcPct val="35000"/>
            </a:spcAft>
            <a:buNone/>
          </a:pPr>
          <a:r>
            <a:rPr lang="en-GB" sz="2000" b="1" kern="1200" dirty="0">
              <a:solidFill>
                <a:schemeClr val="bg1"/>
              </a:solidFill>
              <a:latin typeface="Aptos Display" panose="020B0004020202020204" pitchFamily="34" charset="0"/>
            </a:rPr>
            <a:t>Emotional</a:t>
          </a:r>
        </a:p>
        <a:p>
          <a:pPr marL="0" lvl="0" indent="0" algn="ctr" defTabSz="889000">
            <a:lnSpc>
              <a:spcPct val="90000"/>
            </a:lnSpc>
            <a:spcBef>
              <a:spcPct val="0"/>
            </a:spcBef>
            <a:spcAft>
              <a:spcPct val="35000"/>
            </a:spcAft>
            <a:buNone/>
          </a:pPr>
          <a:r>
            <a:rPr lang="en-GB" sz="1700" b="1" i="0" kern="1200" dirty="0">
              <a:effectLst/>
              <a:latin typeface="Aptos Display" panose="020B0004020202020204" pitchFamily="34" charset="0"/>
            </a:rPr>
            <a:t>Persistent emotional maltreatment of a child, which can negatively impact their self-esteem, emotional development, and mental health. It may involve constant criticism, threats, or manipulation. </a:t>
          </a:r>
          <a:endParaRPr lang="en-GB" sz="1700" b="1" kern="1200" dirty="0">
            <a:latin typeface="Aptos Display" panose="020B0004020202020204" pitchFamily="34" charset="0"/>
          </a:endParaRPr>
        </a:p>
      </dsp:txBody>
      <dsp:txXfrm rot="5400000">
        <a:off x="-1" y="1"/>
        <a:ext cx="4064000" cy="2032000"/>
      </dsp:txXfrm>
    </dsp:sp>
    <dsp:sp modelId="{6377CCCF-4B57-4428-AC1D-25909BD6E26C}">
      <dsp:nvSpPr>
        <dsp:cNvPr id="0" name=""/>
        <dsp:cNvSpPr/>
      </dsp:nvSpPr>
      <dsp:spPr>
        <a:xfrm>
          <a:off x="4064000" y="0"/>
          <a:ext cx="4064000" cy="2709333"/>
        </a:xfrm>
        <a:prstGeom prst="round1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latin typeface="Aptos Display" panose="020B0004020202020204" pitchFamily="34" charset="0"/>
            </a:rPr>
            <a:t>Physical</a:t>
          </a:r>
        </a:p>
        <a:p>
          <a:pPr marL="0" lvl="0" indent="0" algn="ctr" defTabSz="889000">
            <a:lnSpc>
              <a:spcPct val="90000"/>
            </a:lnSpc>
            <a:spcBef>
              <a:spcPct val="0"/>
            </a:spcBef>
            <a:spcAft>
              <a:spcPct val="35000"/>
            </a:spcAft>
            <a:buNone/>
          </a:pPr>
          <a:r>
            <a:rPr lang="en-GB" sz="1700" b="1" i="0" kern="1200" dirty="0">
              <a:effectLst/>
              <a:latin typeface="Aptos Display" panose="020B0004020202020204" pitchFamily="34" charset="0"/>
            </a:rPr>
            <a:t>This involves any intentional physical harm to a child, such as hitting, shaking, burning, or poisoning. It also includes failing to protect a child from such harm.</a:t>
          </a:r>
          <a:endParaRPr lang="en-GB" sz="1700" b="1" kern="1200" dirty="0">
            <a:latin typeface="Aptos Display" panose="020B0004020202020204" pitchFamily="34" charset="0"/>
          </a:endParaRPr>
        </a:p>
      </dsp:txBody>
      <dsp:txXfrm>
        <a:off x="4064000" y="0"/>
        <a:ext cx="4064000" cy="2032000"/>
      </dsp:txXfrm>
    </dsp:sp>
    <dsp:sp modelId="{F0E9B8CE-4645-4238-8C23-F246F7BF0D86}">
      <dsp:nvSpPr>
        <dsp:cNvPr id="0" name=""/>
        <dsp:cNvSpPr/>
      </dsp:nvSpPr>
      <dsp:spPr>
        <a:xfrm rot="10800000">
          <a:off x="0" y="2709333"/>
          <a:ext cx="4064000" cy="2709333"/>
        </a:xfrm>
        <a:prstGeom prst="round1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latin typeface="Aptos Display" panose="020B0004020202020204" pitchFamily="34" charset="0"/>
            </a:rPr>
            <a:t>Neglect</a:t>
          </a:r>
        </a:p>
        <a:p>
          <a:pPr marL="0" lvl="0" indent="0" algn="ctr" defTabSz="889000">
            <a:lnSpc>
              <a:spcPct val="90000"/>
            </a:lnSpc>
            <a:spcBef>
              <a:spcPct val="0"/>
            </a:spcBef>
            <a:spcAft>
              <a:spcPct val="35000"/>
            </a:spcAft>
            <a:buNone/>
          </a:pPr>
          <a:r>
            <a:rPr lang="en-GB" sz="1700" b="1" i="0" kern="1200" dirty="0">
              <a:effectLst/>
              <a:latin typeface="Aptos Display" panose="020B0004020202020204" pitchFamily="34" charset="0"/>
            </a:rPr>
            <a:t>Failure to meet a child's basic needs, including physical, emotional, and educational needs. Neglect can involve inadequate food, clothing, shelter, or healthcare, as well as a lack of supervision or emotional support. </a:t>
          </a:r>
          <a:endParaRPr lang="en-GB" sz="1700" b="1" kern="1200" dirty="0">
            <a:latin typeface="Aptos Display" panose="020B0004020202020204" pitchFamily="34" charset="0"/>
          </a:endParaRPr>
        </a:p>
        <a:p>
          <a:pPr marL="0" lvl="0" indent="0" algn="ctr" defTabSz="889000">
            <a:lnSpc>
              <a:spcPct val="90000"/>
            </a:lnSpc>
            <a:spcBef>
              <a:spcPct val="0"/>
            </a:spcBef>
            <a:spcAft>
              <a:spcPct val="35000"/>
            </a:spcAft>
            <a:buNone/>
          </a:pPr>
          <a:endParaRPr lang="en-GB" sz="1600" kern="1200" dirty="0"/>
        </a:p>
      </dsp:txBody>
      <dsp:txXfrm rot="10800000">
        <a:off x="0" y="3386666"/>
        <a:ext cx="4064000" cy="2032000"/>
      </dsp:txXfrm>
    </dsp:sp>
    <dsp:sp modelId="{1C3E5407-442E-4146-9681-5AA3471A2F36}">
      <dsp:nvSpPr>
        <dsp:cNvPr id="0" name=""/>
        <dsp:cNvSpPr/>
      </dsp:nvSpPr>
      <dsp:spPr>
        <a:xfrm rot="5400000">
          <a:off x="4741333" y="2032000"/>
          <a:ext cx="2709333" cy="4064000"/>
        </a:xfrm>
        <a:prstGeom prst="round1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latin typeface="Aptos Display" panose="020B0004020202020204" pitchFamily="34" charset="0"/>
            </a:rPr>
            <a:t>Sexual</a:t>
          </a:r>
        </a:p>
        <a:p>
          <a:pPr marL="0" lvl="0" indent="0" algn="ctr" defTabSz="889000">
            <a:lnSpc>
              <a:spcPct val="90000"/>
            </a:lnSpc>
            <a:spcBef>
              <a:spcPct val="0"/>
            </a:spcBef>
            <a:spcAft>
              <a:spcPct val="35000"/>
            </a:spcAft>
            <a:buNone/>
          </a:pPr>
          <a:r>
            <a:rPr lang="en-GB" sz="1700" b="1" i="0" kern="1200" dirty="0">
              <a:effectLst/>
              <a:latin typeface="Aptos Display" panose="020B0004020202020204" pitchFamily="34" charset="0"/>
            </a:rPr>
            <a:t>This encompasses any sexual act or exploitation of a child, including sexual contact, exposure, or coercion. </a:t>
          </a:r>
        </a:p>
        <a:p>
          <a:pPr marL="0" lvl="0" indent="0" algn="ctr" defTabSz="889000">
            <a:lnSpc>
              <a:spcPct val="90000"/>
            </a:lnSpc>
            <a:spcBef>
              <a:spcPct val="0"/>
            </a:spcBef>
            <a:spcAft>
              <a:spcPct val="35000"/>
            </a:spcAft>
            <a:buNone/>
          </a:pPr>
          <a:endParaRPr lang="en-GB" sz="1700" b="0" i="0" kern="1200" dirty="0">
            <a:effectLst/>
            <a:latin typeface="Aptos Display" panose="020B0004020202020204" pitchFamily="34" charset="0"/>
          </a:endParaRPr>
        </a:p>
        <a:p>
          <a:pPr marL="0" lvl="0" indent="0" algn="ctr" defTabSz="889000">
            <a:lnSpc>
              <a:spcPct val="90000"/>
            </a:lnSpc>
            <a:spcBef>
              <a:spcPct val="0"/>
            </a:spcBef>
            <a:spcAft>
              <a:spcPct val="35000"/>
            </a:spcAft>
            <a:buNone/>
          </a:pPr>
          <a:endParaRPr lang="en-GB" sz="1700" b="0" i="0" kern="1200" dirty="0">
            <a:effectLst/>
            <a:latin typeface="Aptos Display" panose="020B0004020202020204" pitchFamily="34" charset="0"/>
          </a:endParaRPr>
        </a:p>
        <a:p>
          <a:pPr marL="0" lvl="0" indent="0" algn="ctr" defTabSz="889000">
            <a:lnSpc>
              <a:spcPct val="90000"/>
            </a:lnSpc>
            <a:spcBef>
              <a:spcPct val="0"/>
            </a:spcBef>
            <a:spcAft>
              <a:spcPct val="35000"/>
            </a:spcAft>
            <a:buNone/>
          </a:pPr>
          <a:endParaRPr lang="en-GB" sz="1700" kern="1200" dirty="0">
            <a:latin typeface="Aptos Display" panose="020B0004020202020204" pitchFamily="34" charset="0"/>
          </a:endParaRPr>
        </a:p>
      </dsp:txBody>
      <dsp:txXfrm rot="-5400000">
        <a:off x="4063999" y="3386666"/>
        <a:ext cx="4064000" cy="2032000"/>
      </dsp:txXfrm>
    </dsp:sp>
    <dsp:sp modelId="{281E725E-0E50-477F-808B-05D146AB058E}">
      <dsp:nvSpPr>
        <dsp:cNvPr id="0" name=""/>
        <dsp:cNvSpPr/>
      </dsp:nvSpPr>
      <dsp:spPr>
        <a:xfrm>
          <a:off x="2931290" y="2153581"/>
          <a:ext cx="2265419" cy="1111504"/>
        </a:xfrm>
        <a:prstGeom prst="roundRect">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Categories of Harm</a:t>
          </a:r>
        </a:p>
      </dsp:txBody>
      <dsp:txXfrm>
        <a:off x="2985549" y="2207840"/>
        <a:ext cx="2156901" cy="10029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58A6AD-73B0-41E2-89E0-7AA0BBE5AAF4}">
      <dsp:nvSpPr>
        <dsp:cNvPr id="0" name=""/>
        <dsp:cNvSpPr/>
      </dsp:nvSpPr>
      <dsp:spPr>
        <a:xfrm>
          <a:off x="2349406" y="1727012"/>
          <a:ext cx="1790887" cy="196998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latin typeface="Arial Rounded MT Bold" panose="020F0704030504030204" pitchFamily="34" charset="0"/>
              <a:ea typeface="+mn-ea"/>
              <a:cs typeface="+mn-cs"/>
            </a:rPr>
            <a:t>The Professional Network</a:t>
          </a:r>
          <a:endParaRPr lang="en-GB" sz="1600" kern="1200" dirty="0">
            <a:latin typeface="Arial Rounded MT Bold" panose="020F0704030504030204" pitchFamily="34" charset="0"/>
            <a:ea typeface="+mn-ea"/>
            <a:cs typeface="+mn-cs"/>
          </a:endParaRPr>
        </a:p>
      </dsp:txBody>
      <dsp:txXfrm>
        <a:off x="2611675" y="2015510"/>
        <a:ext cx="1266349" cy="1392991"/>
      </dsp:txXfrm>
    </dsp:sp>
    <dsp:sp modelId="{928E8CF9-A1C6-4936-B848-C887BB3ED949}">
      <dsp:nvSpPr>
        <dsp:cNvPr id="0" name=""/>
        <dsp:cNvSpPr/>
      </dsp:nvSpPr>
      <dsp:spPr>
        <a:xfrm>
          <a:off x="2553196" y="20916"/>
          <a:ext cx="1401627" cy="1401627"/>
        </a:xfrm>
        <a:prstGeom prst="ellipse">
          <a:avLst/>
        </a:prstGeom>
        <a:solidFill>
          <a:schemeClr val="accent2">
            <a:alpha val="50000"/>
            <a:hueOff val="-167661"/>
            <a:satOff val="960"/>
            <a:lumOff val="39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Rounded MT Bold" panose="020F0704030504030204" pitchFamily="34" charset="0"/>
              <a:ea typeface="+mn-ea"/>
              <a:cs typeface="+mn-cs"/>
            </a:rPr>
            <a:t>School Nurse</a:t>
          </a:r>
        </a:p>
      </dsp:txBody>
      <dsp:txXfrm>
        <a:off x="2758460" y="226180"/>
        <a:ext cx="991099" cy="991099"/>
      </dsp:txXfrm>
    </dsp:sp>
    <dsp:sp modelId="{6F7C31AA-75E1-48C0-9ADA-97B53E898731}">
      <dsp:nvSpPr>
        <dsp:cNvPr id="0" name=""/>
        <dsp:cNvSpPr/>
      </dsp:nvSpPr>
      <dsp:spPr>
        <a:xfrm>
          <a:off x="3629802" y="337036"/>
          <a:ext cx="1401627" cy="1401627"/>
        </a:xfrm>
        <a:prstGeom prst="ellipse">
          <a:avLst/>
        </a:prstGeom>
        <a:solidFill>
          <a:schemeClr val="accent2">
            <a:alpha val="50000"/>
            <a:hueOff val="-335321"/>
            <a:satOff val="1920"/>
            <a:lumOff val="78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Rounded MT Bold" panose="020F0704030504030204" pitchFamily="34" charset="0"/>
              <a:ea typeface="+mn-ea"/>
              <a:cs typeface="+mn-cs"/>
            </a:rPr>
            <a:t>Health Visitor</a:t>
          </a:r>
          <a:endParaRPr lang="en-GB" sz="1400" kern="1200" dirty="0">
            <a:latin typeface="Arial Rounded MT Bold" panose="020F0704030504030204" pitchFamily="34" charset="0"/>
            <a:ea typeface="+mn-ea"/>
            <a:cs typeface="+mn-cs"/>
          </a:endParaRPr>
        </a:p>
      </dsp:txBody>
      <dsp:txXfrm>
        <a:off x="3835066" y="542300"/>
        <a:ext cx="991099" cy="991099"/>
      </dsp:txXfrm>
    </dsp:sp>
    <dsp:sp modelId="{C6ED61E3-4F45-429D-ABDE-C479F494FD2A}">
      <dsp:nvSpPr>
        <dsp:cNvPr id="0" name=""/>
        <dsp:cNvSpPr/>
      </dsp:nvSpPr>
      <dsp:spPr>
        <a:xfrm>
          <a:off x="4371701" y="1166293"/>
          <a:ext cx="1401627" cy="1401627"/>
        </a:xfrm>
        <a:prstGeom prst="ellipse">
          <a:avLst/>
        </a:prstGeom>
        <a:solidFill>
          <a:schemeClr val="accent2">
            <a:alpha val="50000"/>
            <a:hueOff val="-502982"/>
            <a:satOff val="2881"/>
            <a:lumOff val="117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Rounded MT Bold" panose="020F0704030504030204" pitchFamily="34" charset="0"/>
              <a:ea typeface="+mn-ea"/>
              <a:cs typeface="+mn-cs"/>
            </a:rPr>
            <a:t>GP</a:t>
          </a:r>
          <a:endParaRPr lang="en-GB" sz="1400" kern="1200" dirty="0">
            <a:latin typeface="Arial Rounded MT Bold" panose="020F0704030504030204" pitchFamily="34" charset="0"/>
            <a:ea typeface="+mn-ea"/>
            <a:cs typeface="+mn-cs"/>
          </a:endParaRPr>
        </a:p>
      </dsp:txBody>
      <dsp:txXfrm>
        <a:off x="4576965" y="1371557"/>
        <a:ext cx="991099" cy="991099"/>
      </dsp:txXfrm>
    </dsp:sp>
    <dsp:sp modelId="{2F3B0779-5E46-4013-9B08-28DEF1291C13}">
      <dsp:nvSpPr>
        <dsp:cNvPr id="0" name=""/>
        <dsp:cNvSpPr/>
      </dsp:nvSpPr>
      <dsp:spPr>
        <a:xfrm>
          <a:off x="4524279" y="2295666"/>
          <a:ext cx="1401627" cy="1401627"/>
        </a:xfrm>
        <a:prstGeom prst="ellipse">
          <a:avLst/>
        </a:prstGeom>
        <a:solidFill>
          <a:schemeClr val="accent2">
            <a:alpha val="50000"/>
            <a:hueOff val="-670642"/>
            <a:satOff val="3841"/>
            <a:lumOff val="156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Rounded MT Bold" panose="020F0704030504030204" pitchFamily="34" charset="0"/>
              <a:ea typeface="+mn-ea"/>
              <a:cs typeface="+mn-cs"/>
            </a:rPr>
            <a:t>School</a:t>
          </a:r>
        </a:p>
      </dsp:txBody>
      <dsp:txXfrm>
        <a:off x="4729543" y="2500930"/>
        <a:ext cx="991099" cy="991099"/>
      </dsp:txXfrm>
    </dsp:sp>
    <dsp:sp modelId="{67B4CF8E-A023-4B93-8834-F606641E3B60}">
      <dsp:nvSpPr>
        <dsp:cNvPr id="0" name=""/>
        <dsp:cNvSpPr/>
      </dsp:nvSpPr>
      <dsp:spPr>
        <a:xfrm>
          <a:off x="4058159" y="3316326"/>
          <a:ext cx="1401627" cy="1401627"/>
        </a:xfrm>
        <a:prstGeom prst="ellipse">
          <a:avLst/>
        </a:prstGeom>
        <a:solidFill>
          <a:schemeClr val="accent2">
            <a:alpha val="50000"/>
            <a:hueOff val="-838303"/>
            <a:satOff val="4801"/>
            <a:lumOff val="196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Rounded MT Bold" panose="020F0704030504030204" pitchFamily="34" charset="0"/>
              <a:ea typeface="+mn-ea"/>
              <a:cs typeface="+mn-cs"/>
            </a:rPr>
            <a:t>Speech and Language</a:t>
          </a:r>
          <a:endParaRPr lang="en-GB" sz="1400" kern="1200" dirty="0">
            <a:latin typeface="Arial Rounded MT Bold" panose="020F0704030504030204" pitchFamily="34" charset="0"/>
            <a:ea typeface="+mn-ea"/>
            <a:cs typeface="+mn-cs"/>
          </a:endParaRPr>
        </a:p>
      </dsp:txBody>
      <dsp:txXfrm>
        <a:off x="4263423" y="3521590"/>
        <a:ext cx="991099" cy="991099"/>
      </dsp:txXfrm>
    </dsp:sp>
    <dsp:sp modelId="{A0643C47-7A2E-4A67-ABA3-A3485CEE21E4}">
      <dsp:nvSpPr>
        <dsp:cNvPr id="0" name=""/>
        <dsp:cNvSpPr/>
      </dsp:nvSpPr>
      <dsp:spPr>
        <a:xfrm>
          <a:off x="3114225" y="3922956"/>
          <a:ext cx="1401627" cy="1401627"/>
        </a:xfrm>
        <a:prstGeom prst="ellipse">
          <a:avLst/>
        </a:prstGeom>
        <a:solidFill>
          <a:schemeClr val="accent2">
            <a:alpha val="50000"/>
            <a:hueOff val="-1005963"/>
            <a:satOff val="5761"/>
            <a:lumOff val="23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Rounded MT Bold" panose="020F0704030504030204" pitchFamily="34" charset="0"/>
              <a:ea typeface="+mn-ea"/>
              <a:cs typeface="+mn-cs"/>
            </a:rPr>
            <a:t>Children’s Centres</a:t>
          </a:r>
        </a:p>
      </dsp:txBody>
      <dsp:txXfrm>
        <a:off x="3319489" y="4128220"/>
        <a:ext cx="991099" cy="991099"/>
      </dsp:txXfrm>
    </dsp:sp>
    <dsp:sp modelId="{CE2A40D4-3A13-4959-970F-4DFAA9158218}">
      <dsp:nvSpPr>
        <dsp:cNvPr id="0" name=""/>
        <dsp:cNvSpPr/>
      </dsp:nvSpPr>
      <dsp:spPr>
        <a:xfrm>
          <a:off x="1992168" y="3922956"/>
          <a:ext cx="1401627" cy="1401627"/>
        </a:xfrm>
        <a:prstGeom prst="ellipse">
          <a:avLst/>
        </a:prstGeom>
        <a:solidFill>
          <a:schemeClr val="accent2">
            <a:alpha val="50000"/>
            <a:hueOff val="-1173624"/>
            <a:satOff val="6721"/>
            <a:lumOff val="274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Rounded MT Bold" panose="020F0704030504030204" pitchFamily="34" charset="0"/>
              <a:ea typeface="+mn-ea"/>
              <a:cs typeface="+mn-cs"/>
            </a:rPr>
            <a:t>Family Support Workers</a:t>
          </a:r>
        </a:p>
      </dsp:txBody>
      <dsp:txXfrm>
        <a:off x="2197432" y="4128220"/>
        <a:ext cx="991099" cy="991099"/>
      </dsp:txXfrm>
    </dsp:sp>
    <dsp:sp modelId="{A65BA6EC-E65D-4566-A093-191520DB627D}">
      <dsp:nvSpPr>
        <dsp:cNvPr id="0" name=""/>
        <dsp:cNvSpPr/>
      </dsp:nvSpPr>
      <dsp:spPr>
        <a:xfrm>
          <a:off x="1048233" y="3316326"/>
          <a:ext cx="1401627" cy="1401627"/>
        </a:xfrm>
        <a:prstGeom prst="ellipse">
          <a:avLst/>
        </a:prstGeom>
        <a:solidFill>
          <a:schemeClr val="accent2">
            <a:alpha val="50000"/>
            <a:hueOff val="-1341285"/>
            <a:satOff val="7681"/>
            <a:lumOff val="313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Rounded MT Bold" panose="020F0704030504030204" pitchFamily="34" charset="0"/>
              <a:ea typeface="+mn-ea"/>
              <a:cs typeface="+mn-cs"/>
            </a:rPr>
            <a:t>Young Carers</a:t>
          </a:r>
        </a:p>
      </dsp:txBody>
      <dsp:txXfrm>
        <a:off x="1253497" y="3521590"/>
        <a:ext cx="991099" cy="991099"/>
      </dsp:txXfrm>
    </dsp:sp>
    <dsp:sp modelId="{62B7A0B2-74ED-42DE-897C-9A1B8E18FC85}">
      <dsp:nvSpPr>
        <dsp:cNvPr id="0" name=""/>
        <dsp:cNvSpPr/>
      </dsp:nvSpPr>
      <dsp:spPr>
        <a:xfrm>
          <a:off x="779748" y="2266507"/>
          <a:ext cx="1401627" cy="1401627"/>
        </a:xfrm>
        <a:prstGeom prst="ellipse">
          <a:avLst/>
        </a:prstGeom>
        <a:solidFill>
          <a:schemeClr val="accent2">
            <a:alpha val="50000"/>
            <a:hueOff val="-1508945"/>
            <a:satOff val="8642"/>
            <a:lumOff val="353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Rounded MT Bold" panose="020F0704030504030204" pitchFamily="34" charset="0"/>
              <a:ea typeface="+mn-ea"/>
              <a:cs typeface="+mn-cs"/>
            </a:rPr>
            <a:t>Youth Outreach</a:t>
          </a:r>
          <a:endParaRPr lang="en-GB" sz="1400" kern="1200" dirty="0">
            <a:latin typeface="Arial Rounded MT Bold" panose="020F0704030504030204" pitchFamily="34" charset="0"/>
            <a:ea typeface="+mn-ea"/>
            <a:cs typeface="+mn-cs"/>
          </a:endParaRPr>
        </a:p>
      </dsp:txBody>
      <dsp:txXfrm>
        <a:off x="985012" y="2471771"/>
        <a:ext cx="991099" cy="991099"/>
      </dsp:txXfrm>
    </dsp:sp>
    <dsp:sp modelId="{5049436E-55E3-4A0F-ADC7-816A573EDFD1}">
      <dsp:nvSpPr>
        <dsp:cNvPr id="0" name=""/>
        <dsp:cNvSpPr/>
      </dsp:nvSpPr>
      <dsp:spPr>
        <a:xfrm>
          <a:off x="753698" y="1242510"/>
          <a:ext cx="1508011" cy="1401627"/>
        </a:xfrm>
        <a:prstGeom prst="ellipse">
          <a:avLst/>
        </a:prstGeom>
        <a:solidFill>
          <a:schemeClr val="accent2">
            <a:alpha val="50000"/>
            <a:hueOff val="-1676606"/>
            <a:satOff val="9602"/>
            <a:lumOff val="392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Arial Rounded MT Bold" panose="020F0704030504030204" pitchFamily="34" charset="0"/>
              <a:ea typeface="+mn-ea"/>
              <a:cs typeface="+mn-cs"/>
            </a:rPr>
            <a:t>Counselling Services</a:t>
          </a:r>
        </a:p>
      </dsp:txBody>
      <dsp:txXfrm>
        <a:off x="974541" y="1447774"/>
        <a:ext cx="1066325" cy="991099"/>
      </dsp:txXfrm>
    </dsp:sp>
    <dsp:sp modelId="{B2E1A99B-D6AF-4F12-85D1-69B174ABD096}">
      <dsp:nvSpPr>
        <dsp:cNvPr id="0" name=""/>
        <dsp:cNvSpPr/>
      </dsp:nvSpPr>
      <dsp:spPr>
        <a:xfrm>
          <a:off x="1432959" y="371218"/>
          <a:ext cx="1401627" cy="1401627"/>
        </a:xfrm>
        <a:prstGeom prst="ellipse">
          <a:avLst/>
        </a:prstGeom>
        <a:solidFill>
          <a:schemeClr val="accent2">
            <a:alpha val="50000"/>
            <a:hueOff val="-1844266"/>
            <a:satOff val="10562"/>
            <a:lumOff val="431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Rounded MT Bold" panose="020F0704030504030204" pitchFamily="34" charset="0"/>
              <a:ea typeface="+mn-ea"/>
              <a:cs typeface="+mn-cs"/>
            </a:rPr>
            <a:t>Adult Services</a:t>
          </a:r>
        </a:p>
      </dsp:txBody>
      <dsp:txXfrm>
        <a:off x="1638223" y="576482"/>
        <a:ext cx="991099" cy="991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DC1BDB-0106-449F-95EB-AC3163364AFC}">
      <dsp:nvSpPr>
        <dsp:cNvPr id="0" name=""/>
        <dsp:cNvSpPr/>
      </dsp:nvSpPr>
      <dsp:spPr>
        <a:xfrm>
          <a:off x="2376524" y="1081"/>
          <a:ext cx="1000050" cy="100005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Advert</a:t>
          </a:r>
        </a:p>
      </dsp:txBody>
      <dsp:txXfrm>
        <a:off x="2522978" y="147535"/>
        <a:ext cx="707142" cy="707142"/>
      </dsp:txXfrm>
    </dsp:sp>
    <dsp:sp modelId="{104CC056-7179-4C4A-A942-E25A6CE439DA}">
      <dsp:nvSpPr>
        <dsp:cNvPr id="0" name=""/>
        <dsp:cNvSpPr/>
      </dsp:nvSpPr>
      <dsp:spPr>
        <a:xfrm rot="1542857">
          <a:off x="3413214" y="654728"/>
          <a:ext cx="265531" cy="33751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417158" y="704950"/>
        <a:ext cx="185872" cy="202511"/>
      </dsp:txXfrm>
    </dsp:sp>
    <dsp:sp modelId="{635A4B57-6BB3-42CD-B73F-4BC65F8C057D}">
      <dsp:nvSpPr>
        <dsp:cNvPr id="0" name=""/>
        <dsp:cNvSpPr/>
      </dsp:nvSpPr>
      <dsp:spPr>
        <a:xfrm>
          <a:off x="3728926" y="652363"/>
          <a:ext cx="1000050" cy="1000050"/>
        </a:xfrm>
        <a:prstGeom prst="ellipse">
          <a:avLst/>
        </a:prstGeom>
        <a:solidFill>
          <a:schemeClr val="accent2">
            <a:hueOff val="-307378"/>
            <a:satOff val="1760"/>
            <a:lumOff val="71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Aptos Display" panose="020B0004020202020204" pitchFamily="34" charset="0"/>
            </a:rPr>
            <a:t>Application</a:t>
          </a:r>
        </a:p>
      </dsp:txBody>
      <dsp:txXfrm>
        <a:off x="3875380" y="798817"/>
        <a:ext cx="707142" cy="707142"/>
      </dsp:txXfrm>
    </dsp:sp>
    <dsp:sp modelId="{7769DD35-5A11-4805-89FD-E7122DEB6ACC}">
      <dsp:nvSpPr>
        <dsp:cNvPr id="0" name=""/>
        <dsp:cNvSpPr/>
      </dsp:nvSpPr>
      <dsp:spPr>
        <a:xfrm rot="4609917">
          <a:off x="4260605" y="1721911"/>
          <a:ext cx="282148" cy="337517"/>
        </a:xfrm>
        <a:prstGeom prst="rightArrow">
          <a:avLst>
            <a:gd name="adj1" fmla="val 60000"/>
            <a:gd name="adj2" fmla="val 50000"/>
          </a:avLst>
        </a:prstGeom>
        <a:solidFill>
          <a:schemeClr val="accent2">
            <a:hueOff val="-307378"/>
            <a:satOff val="1760"/>
            <a:lumOff val="71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4293286" y="1748205"/>
        <a:ext cx="197504" cy="202511"/>
      </dsp:txXfrm>
    </dsp:sp>
    <dsp:sp modelId="{45D7CF2A-A4A3-470E-AEE8-F8B922841949}">
      <dsp:nvSpPr>
        <dsp:cNvPr id="0" name=""/>
        <dsp:cNvSpPr/>
      </dsp:nvSpPr>
      <dsp:spPr>
        <a:xfrm>
          <a:off x="4078021" y="2144477"/>
          <a:ext cx="1000050" cy="1000050"/>
        </a:xfrm>
        <a:prstGeom prst="ellipse">
          <a:avLst/>
        </a:prstGeom>
        <a:solidFill>
          <a:schemeClr val="accent2">
            <a:hueOff val="-614755"/>
            <a:satOff val="3521"/>
            <a:lumOff val="143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Aptos Display" panose="020B0004020202020204" pitchFamily="34" charset="0"/>
            </a:rPr>
            <a:t>Shortlisting</a:t>
          </a:r>
        </a:p>
      </dsp:txBody>
      <dsp:txXfrm>
        <a:off x="4224475" y="2290931"/>
        <a:ext cx="707142" cy="707142"/>
      </dsp:txXfrm>
    </dsp:sp>
    <dsp:sp modelId="{66A77D64-D213-460B-B72E-099B9813F9AD}">
      <dsp:nvSpPr>
        <dsp:cNvPr id="0" name=""/>
        <dsp:cNvSpPr/>
      </dsp:nvSpPr>
      <dsp:spPr>
        <a:xfrm rot="7782846">
          <a:off x="3977850" y="3042547"/>
          <a:ext cx="258780" cy="337517"/>
        </a:xfrm>
        <a:prstGeom prst="rightArrow">
          <a:avLst>
            <a:gd name="adj1" fmla="val 60000"/>
            <a:gd name="adj2" fmla="val 50000"/>
          </a:avLst>
        </a:prstGeom>
        <a:solidFill>
          <a:schemeClr val="accent2">
            <a:hueOff val="-614755"/>
            <a:satOff val="3521"/>
            <a:lumOff val="143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rot="10800000">
        <a:off x="4041469" y="3080190"/>
        <a:ext cx="181146" cy="202511"/>
      </dsp:txXfrm>
    </dsp:sp>
    <dsp:sp modelId="{E5EDCB84-9036-41BD-952F-09CE06004C9C}">
      <dsp:nvSpPr>
        <dsp:cNvPr id="0" name=""/>
        <dsp:cNvSpPr/>
      </dsp:nvSpPr>
      <dsp:spPr>
        <a:xfrm>
          <a:off x="3127051" y="3289352"/>
          <a:ext cx="1000050" cy="1000050"/>
        </a:xfrm>
        <a:prstGeom prst="ellipse">
          <a:avLst/>
        </a:prstGeom>
        <a:solidFill>
          <a:schemeClr val="accent2">
            <a:hueOff val="-922133"/>
            <a:satOff val="5281"/>
            <a:lumOff val="215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22275">
            <a:lnSpc>
              <a:spcPct val="90000"/>
            </a:lnSpc>
            <a:spcBef>
              <a:spcPct val="0"/>
            </a:spcBef>
            <a:spcAft>
              <a:spcPct val="35000"/>
            </a:spcAft>
            <a:buNone/>
          </a:pPr>
          <a:r>
            <a:rPr lang="en-GB" sz="950" b="1" kern="1200" dirty="0">
              <a:latin typeface="Aptos Display" panose="020B0004020202020204" pitchFamily="34" charset="0"/>
            </a:rPr>
            <a:t>Employment History</a:t>
          </a:r>
        </a:p>
      </dsp:txBody>
      <dsp:txXfrm>
        <a:off x="3273505" y="3435806"/>
        <a:ext cx="707142" cy="707142"/>
      </dsp:txXfrm>
    </dsp:sp>
    <dsp:sp modelId="{823482D9-05B0-4FDD-B0D6-C45B1EF5A19E}">
      <dsp:nvSpPr>
        <dsp:cNvPr id="0" name=""/>
        <dsp:cNvSpPr/>
      </dsp:nvSpPr>
      <dsp:spPr>
        <a:xfrm rot="10800000">
          <a:off x="2751299" y="3620619"/>
          <a:ext cx="265531" cy="337517"/>
        </a:xfrm>
        <a:prstGeom prst="rightArrow">
          <a:avLst>
            <a:gd name="adj1" fmla="val 60000"/>
            <a:gd name="adj2" fmla="val 50000"/>
          </a:avLst>
        </a:prstGeom>
        <a:solidFill>
          <a:schemeClr val="accent2">
            <a:hueOff val="-922133"/>
            <a:satOff val="5281"/>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rot="10800000">
        <a:off x="2830958" y="3688122"/>
        <a:ext cx="185872" cy="202511"/>
      </dsp:txXfrm>
    </dsp:sp>
    <dsp:sp modelId="{82375322-653C-4F6B-916B-8C6A3F222F79}">
      <dsp:nvSpPr>
        <dsp:cNvPr id="0" name=""/>
        <dsp:cNvSpPr/>
      </dsp:nvSpPr>
      <dsp:spPr>
        <a:xfrm>
          <a:off x="1625998" y="3289352"/>
          <a:ext cx="1000050" cy="1000050"/>
        </a:xfrm>
        <a:prstGeom prst="ellipse">
          <a:avLst/>
        </a:prstGeom>
        <a:solidFill>
          <a:schemeClr val="accent2">
            <a:hueOff val="-1229511"/>
            <a:satOff val="7041"/>
            <a:lumOff val="287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b="1" kern="1200" dirty="0">
              <a:latin typeface="Aptos Display" panose="020B0004020202020204" pitchFamily="34" charset="0"/>
            </a:rPr>
            <a:t>References</a:t>
          </a:r>
        </a:p>
      </dsp:txBody>
      <dsp:txXfrm>
        <a:off x="1772452" y="3435806"/>
        <a:ext cx="707142" cy="707142"/>
      </dsp:txXfrm>
    </dsp:sp>
    <dsp:sp modelId="{67AFB955-0837-4F60-AD34-B6B5F94E0C09}">
      <dsp:nvSpPr>
        <dsp:cNvPr id="0" name=""/>
        <dsp:cNvSpPr/>
      </dsp:nvSpPr>
      <dsp:spPr>
        <a:xfrm rot="13885714">
          <a:off x="1529997" y="3039709"/>
          <a:ext cx="265531" cy="337517"/>
        </a:xfrm>
        <a:prstGeom prst="rightArrow">
          <a:avLst>
            <a:gd name="adj1" fmla="val 60000"/>
            <a:gd name="adj2" fmla="val 50000"/>
          </a:avLst>
        </a:prstGeom>
        <a:solidFill>
          <a:schemeClr val="accent2">
            <a:hueOff val="-1229511"/>
            <a:satOff val="7041"/>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rot="10800000">
        <a:off x="1594660" y="3138352"/>
        <a:ext cx="185872" cy="202511"/>
      </dsp:txXfrm>
    </dsp:sp>
    <dsp:sp modelId="{5EED66DF-82B8-4259-82C0-824EB5FE604B}">
      <dsp:nvSpPr>
        <dsp:cNvPr id="0" name=""/>
        <dsp:cNvSpPr/>
      </dsp:nvSpPr>
      <dsp:spPr>
        <a:xfrm>
          <a:off x="690107" y="2115781"/>
          <a:ext cx="1000050" cy="1000050"/>
        </a:xfrm>
        <a:prstGeom prst="ellipse">
          <a:avLst/>
        </a:prstGeom>
        <a:solidFill>
          <a:schemeClr val="accent2">
            <a:hueOff val="-1536888"/>
            <a:satOff val="8802"/>
            <a:lumOff val="359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Selection</a:t>
          </a:r>
        </a:p>
      </dsp:txBody>
      <dsp:txXfrm>
        <a:off x="836561" y="2262235"/>
        <a:ext cx="707142" cy="707142"/>
      </dsp:txXfrm>
    </dsp:sp>
    <dsp:sp modelId="{AFC2C02A-7621-43BE-A9E5-1A81A13DD197}">
      <dsp:nvSpPr>
        <dsp:cNvPr id="0" name=""/>
        <dsp:cNvSpPr/>
      </dsp:nvSpPr>
      <dsp:spPr>
        <a:xfrm rot="16971429">
          <a:off x="1222702" y="1722666"/>
          <a:ext cx="265531" cy="337517"/>
        </a:xfrm>
        <a:prstGeom prst="rightArrow">
          <a:avLst>
            <a:gd name="adj1" fmla="val 60000"/>
            <a:gd name="adj2" fmla="val 50000"/>
          </a:avLst>
        </a:prstGeom>
        <a:solidFill>
          <a:schemeClr val="accent2">
            <a:hueOff val="-1536888"/>
            <a:satOff val="8802"/>
            <a:lumOff val="359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253669" y="1829000"/>
        <a:ext cx="185872" cy="202511"/>
      </dsp:txXfrm>
    </dsp:sp>
    <dsp:sp modelId="{B753E122-483D-418A-8841-08A408452A5A}">
      <dsp:nvSpPr>
        <dsp:cNvPr id="0" name=""/>
        <dsp:cNvSpPr/>
      </dsp:nvSpPr>
      <dsp:spPr>
        <a:xfrm>
          <a:off x="1024122" y="652363"/>
          <a:ext cx="1000050" cy="1000050"/>
        </a:xfrm>
        <a:prstGeom prst="ellipse">
          <a:avLst/>
        </a:prstGeom>
        <a:solidFill>
          <a:schemeClr val="accent2">
            <a:hueOff val="-1844266"/>
            <a:satOff val="10562"/>
            <a:lumOff val="431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22275">
            <a:lnSpc>
              <a:spcPct val="90000"/>
            </a:lnSpc>
            <a:spcBef>
              <a:spcPct val="0"/>
            </a:spcBef>
            <a:spcAft>
              <a:spcPct val="35000"/>
            </a:spcAft>
            <a:buNone/>
          </a:pPr>
          <a:r>
            <a:rPr lang="en-GB" sz="950" b="1" kern="1200" dirty="0">
              <a:latin typeface="Aptos Display" panose="020B0004020202020204" pitchFamily="34" charset="0"/>
            </a:rPr>
            <a:t>Pre-appointment check</a:t>
          </a:r>
        </a:p>
      </dsp:txBody>
      <dsp:txXfrm>
        <a:off x="1170576" y="798817"/>
        <a:ext cx="707142" cy="707142"/>
      </dsp:txXfrm>
    </dsp:sp>
    <dsp:sp modelId="{ABD5AF28-FE72-4EB8-A533-CFECD25F0F51}">
      <dsp:nvSpPr>
        <dsp:cNvPr id="0" name=""/>
        <dsp:cNvSpPr/>
      </dsp:nvSpPr>
      <dsp:spPr>
        <a:xfrm rot="20057143">
          <a:off x="2060812" y="661249"/>
          <a:ext cx="265531" cy="337517"/>
        </a:xfrm>
        <a:prstGeom prst="rightArrow">
          <a:avLst>
            <a:gd name="adj1" fmla="val 60000"/>
            <a:gd name="adj2" fmla="val 50000"/>
          </a:avLst>
        </a:prstGeom>
        <a:solidFill>
          <a:schemeClr val="accent2">
            <a:hueOff val="-1844266"/>
            <a:satOff val="10562"/>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2064756" y="746033"/>
        <a:ext cx="185872" cy="2025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23243C-5177-46EF-9D9F-B236E6E4101C}">
      <dsp:nvSpPr>
        <dsp:cNvPr id="0" name=""/>
        <dsp:cNvSpPr/>
      </dsp:nvSpPr>
      <dsp:spPr>
        <a:xfrm>
          <a:off x="1861758" y="1215"/>
          <a:ext cx="1292062" cy="129206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GB" sz="1600" kern="1200" dirty="0">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GB" sz="1600" kern="1200" dirty="0">
            <a:latin typeface="Arial" panose="020B0604020202020204"/>
            <a:ea typeface="+mn-ea"/>
            <a:cs typeface="+mn-cs"/>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GB" sz="1200" b="1" kern="1200" dirty="0">
              <a:latin typeface="Aptos Display" panose="020B0004020202020204" pitchFamily="34" charset="0"/>
              <a:ea typeface="+mn-ea"/>
              <a:cs typeface="+mn-cs"/>
            </a:rPr>
            <a:t>Section 1-allegations that meet the threshold</a:t>
          </a:r>
        </a:p>
        <a:p>
          <a:pPr marL="0" lvl="0" algn="ctr" defTabSz="1555750">
            <a:lnSpc>
              <a:spcPct val="90000"/>
            </a:lnSpc>
            <a:spcBef>
              <a:spcPct val="0"/>
            </a:spcBef>
            <a:spcAft>
              <a:spcPct val="35000"/>
            </a:spcAft>
            <a:buNone/>
          </a:pPr>
          <a:endParaRPr lang="en-GB" sz="3600" kern="1200" dirty="0">
            <a:latin typeface="Arial" panose="020B0604020202020204"/>
            <a:ea typeface="+mn-ea"/>
            <a:cs typeface="+mn-cs"/>
          </a:endParaRPr>
        </a:p>
      </dsp:txBody>
      <dsp:txXfrm>
        <a:off x="2050976" y="190433"/>
        <a:ext cx="913626" cy="913626"/>
      </dsp:txXfrm>
    </dsp:sp>
    <dsp:sp modelId="{374FFBED-22F7-4FED-A3D1-F59CB6EF779B}">
      <dsp:nvSpPr>
        <dsp:cNvPr id="0" name=""/>
        <dsp:cNvSpPr/>
      </dsp:nvSpPr>
      <dsp:spPr>
        <a:xfrm rot="2160000">
          <a:off x="3108279" y="983154"/>
          <a:ext cx="323893" cy="43607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solidFill>
              <a:sysClr val="window" lastClr="FFFFFF"/>
            </a:solidFill>
            <a:latin typeface="Arial" panose="020B0604020202020204"/>
            <a:ea typeface="+mn-ea"/>
            <a:cs typeface="+mn-cs"/>
          </a:endParaRPr>
        </a:p>
      </dsp:txBody>
      <dsp:txXfrm>
        <a:off x="3117558" y="1041811"/>
        <a:ext cx="226725" cy="261643"/>
      </dsp:txXfrm>
    </dsp:sp>
    <dsp:sp modelId="{33C9CA71-DB37-4690-B522-17D50F51CCFA}">
      <dsp:nvSpPr>
        <dsp:cNvPr id="0" name=""/>
        <dsp:cNvSpPr/>
      </dsp:nvSpPr>
      <dsp:spPr>
        <a:xfrm>
          <a:off x="3389410" y="1111939"/>
          <a:ext cx="1380000" cy="1354313"/>
        </a:xfrm>
        <a:prstGeom prst="ellipse">
          <a:avLst/>
        </a:prstGeom>
        <a:solidFill>
          <a:schemeClr val="accent2">
            <a:hueOff val="-461067"/>
            <a:satOff val="2640"/>
            <a:lumOff val="1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GB" sz="1000" kern="1200" dirty="0">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GB" sz="1000" kern="1200" dirty="0">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GB" sz="1000" b="1" kern="1200" dirty="0">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GB" sz="1100" b="1" kern="1200" dirty="0">
              <a:latin typeface="Aptos Display" panose="020B0004020202020204" pitchFamily="34" charset="0"/>
              <a:ea typeface="+mn-ea"/>
              <a:cs typeface="+mn-cs"/>
            </a:rPr>
            <a:t>Section 2-allegations/</a:t>
          </a:r>
        </a:p>
        <a:p>
          <a:pPr marL="0" marR="0" lvl="0" indent="0" algn="ctr" defTabSz="914400" eaLnBrk="1" fontAlgn="auto" latinLnBrk="0" hangingPunct="1">
            <a:lnSpc>
              <a:spcPct val="100000"/>
            </a:lnSpc>
            <a:spcBef>
              <a:spcPts val="0"/>
            </a:spcBef>
            <a:spcAft>
              <a:spcPts val="0"/>
            </a:spcAft>
            <a:buClrTx/>
            <a:buSzTx/>
            <a:buFontTx/>
            <a:buNone/>
            <a:tabLst/>
            <a:defRPr/>
          </a:pPr>
          <a:r>
            <a:rPr lang="en-GB" sz="1100" b="1" kern="1200" dirty="0">
              <a:latin typeface="Aptos Display" panose="020B0004020202020204" pitchFamily="34" charset="0"/>
              <a:ea typeface="+mn-ea"/>
              <a:cs typeface="+mn-cs"/>
            </a:rPr>
            <a:t>concerns that do not meet the threshold- low level concerns</a:t>
          </a:r>
        </a:p>
        <a:p>
          <a:pPr marL="0" lvl="0" algn="ctr" defTabSz="355600">
            <a:lnSpc>
              <a:spcPct val="90000"/>
            </a:lnSpc>
            <a:spcBef>
              <a:spcPct val="0"/>
            </a:spcBef>
            <a:spcAft>
              <a:spcPct val="35000"/>
            </a:spcAft>
            <a:buNone/>
          </a:pPr>
          <a:endParaRPr lang="en-GB" sz="3600" kern="1200" dirty="0">
            <a:latin typeface="Arial" panose="020B0604020202020204"/>
            <a:ea typeface="+mn-ea"/>
            <a:cs typeface="+mn-cs"/>
          </a:endParaRPr>
        </a:p>
      </dsp:txBody>
      <dsp:txXfrm>
        <a:off x="3591506" y="1310274"/>
        <a:ext cx="975808" cy="957643"/>
      </dsp:txXfrm>
    </dsp:sp>
    <dsp:sp modelId="{AA64D5FA-FBC7-4ECA-B095-0B2EAC4F74DE}">
      <dsp:nvSpPr>
        <dsp:cNvPr id="0" name=""/>
        <dsp:cNvSpPr/>
      </dsp:nvSpPr>
      <dsp:spPr>
        <a:xfrm rot="6486327">
          <a:off x="3610567" y="2501962"/>
          <a:ext cx="328959" cy="436071"/>
        </a:xfrm>
        <a:prstGeom prst="rightArrow">
          <a:avLst>
            <a:gd name="adj1" fmla="val 60000"/>
            <a:gd name="adj2" fmla="val 50000"/>
          </a:avLst>
        </a:prstGeom>
        <a:solidFill>
          <a:schemeClr val="accent2">
            <a:hueOff val="-461067"/>
            <a:satOff val="2640"/>
            <a:lumOff val="107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solidFill>
              <a:sysClr val="window" lastClr="FFFFFF"/>
            </a:solidFill>
            <a:latin typeface="Arial" panose="020B0604020202020204"/>
            <a:ea typeface="+mn-ea"/>
            <a:cs typeface="+mn-cs"/>
          </a:endParaRPr>
        </a:p>
      </dsp:txBody>
      <dsp:txXfrm rot="10800000">
        <a:off x="3675245" y="2542275"/>
        <a:ext cx="230271" cy="261643"/>
      </dsp:txXfrm>
    </dsp:sp>
    <dsp:sp modelId="{6BF9E1FB-EB3D-4EEB-8B19-AFD3292A1198}">
      <dsp:nvSpPr>
        <dsp:cNvPr id="0" name=""/>
        <dsp:cNvSpPr/>
      </dsp:nvSpPr>
      <dsp:spPr>
        <a:xfrm>
          <a:off x="2828915" y="2991832"/>
          <a:ext cx="1292062" cy="1292062"/>
        </a:xfrm>
        <a:prstGeom prst="ellipse">
          <a:avLst/>
        </a:prstGeom>
        <a:solidFill>
          <a:schemeClr val="accent2">
            <a:hueOff val="-922133"/>
            <a:satOff val="5281"/>
            <a:lumOff val="215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ea typeface="+mn-ea"/>
              <a:cs typeface="+mn-cs"/>
            </a:rPr>
            <a:t>What a low-level concern is</a:t>
          </a:r>
        </a:p>
      </dsp:txBody>
      <dsp:txXfrm>
        <a:off x="3018133" y="3181050"/>
        <a:ext cx="913626" cy="913626"/>
      </dsp:txXfrm>
    </dsp:sp>
    <dsp:sp modelId="{D0F02330-5DD9-471B-A6B2-75E7B2838D12}">
      <dsp:nvSpPr>
        <dsp:cNvPr id="0" name=""/>
        <dsp:cNvSpPr/>
      </dsp:nvSpPr>
      <dsp:spPr>
        <a:xfrm rot="10802156">
          <a:off x="2344107" y="3419226"/>
          <a:ext cx="342597" cy="436071"/>
        </a:xfrm>
        <a:prstGeom prst="rightArrow">
          <a:avLst>
            <a:gd name="adj1" fmla="val 60000"/>
            <a:gd name="adj2" fmla="val 50000"/>
          </a:avLst>
        </a:prstGeom>
        <a:solidFill>
          <a:schemeClr val="accent2">
            <a:hueOff val="-922133"/>
            <a:satOff val="5281"/>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solidFill>
              <a:sysClr val="window" lastClr="FFFFFF"/>
            </a:solidFill>
            <a:latin typeface="Arial" panose="020B0604020202020204"/>
            <a:ea typeface="+mn-ea"/>
            <a:cs typeface="+mn-cs"/>
          </a:endParaRPr>
        </a:p>
      </dsp:txBody>
      <dsp:txXfrm rot="10800000">
        <a:off x="2446886" y="3506472"/>
        <a:ext cx="239818" cy="261643"/>
      </dsp:txXfrm>
    </dsp:sp>
    <dsp:sp modelId="{36E94EE3-AB3D-4341-B832-41D69E594B90}">
      <dsp:nvSpPr>
        <dsp:cNvPr id="0" name=""/>
        <dsp:cNvSpPr/>
      </dsp:nvSpPr>
      <dsp:spPr>
        <a:xfrm>
          <a:off x="890442" y="2990617"/>
          <a:ext cx="1292062" cy="1292062"/>
        </a:xfrm>
        <a:prstGeom prst="ellipse">
          <a:avLst/>
        </a:prstGeom>
        <a:solidFill>
          <a:schemeClr val="accent2">
            <a:hueOff val="-1383200"/>
            <a:satOff val="7921"/>
            <a:lumOff val="323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ea typeface="+mn-ea"/>
              <a:cs typeface="+mn-cs"/>
            </a:rPr>
            <a:t>Record</a:t>
          </a:r>
          <a:r>
            <a:rPr lang="en-GB" sz="1200" b="1" kern="1200" baseline="0" dirty="0">
              <a:latin typeface="Aptos Display" panose="020B0004020202020204" pitchFamily="34" charset="0"/>
              <a:ea typeface="+mn-ea"/>
              <a:cs typeface="+mn-cs"/>
            </a:rPr>
            <a:t> low level concerns in writing</a:t>
          </a:r>
          <a:endParaRPr lang="en-GB" sz="1200" b="1" kern="1200" dirty="0">
            <a:latin typeface="Aptos Display" panose="020B0004020202020204" pitchFamily="34" charset="0"/>
            <a:ea typeface="+mn-ea"/>
            <a:cs typeface="+mn-cs"/>
          </a:endParaRPr>
        </a:p>
      </dsp:txBody>
      <dsp:txXfrm>
        <a:off x="1079660" y="3179835"/>
        <a:ext cx="913626" cy="913626"/>
      </dsp:txXfrm>
    </dsp:sp>
    <dsp:sp modelId="{4A79BCE0-9D51-4B75-AD53-3CAB1DAFAFE5}">
      <dsp:nvSpPr>
        <dsp:cNvPr id="0" name=""/>
        <dsp:cNvSpPr/>
      </dsp:nvSpPr>
      <dsp:spPr>
        <a:xfrm rot="15120000">
          <a:off x="1066935" y="2504117"/>
          <a:ext cx="344801" cy="436071"/>
        </a:xfrm>
        <a:prstGeom prst="rightArrow">
          <a:avLst>
            <a:gd name="adj1" fmla="val 60000"/>
            <a:gd name="adj2" fmla="val 50000"/>
          </a:avLst>
        </a:prstGeom>
        <a:solidFill>
          <a:schemeClr val="accent2">
            <a:hueOff val="-1383200"/>
            <a:satOff val="7921"/>
            <a:lumOff val="323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solidFill>
              <a:sysClr val="window" lastClr="FFFFFF"/>
            </a:solidFill>
            <a:latin typeface="Arial" panose="020B0604020202020204"/>
            <a:ea typeface="+mn-ea"/>
            <a:cs typeface="+mn-cs"/>
          </a:endParaRPr>
        </a:p>
      </dsp:txBody>
      <dsp:txXfrm rot="10800000">
        <a:off x="1134637" y="2640520"/>
        <a:ext cx="241361" cy="261643"/>
      </dsp:txXfrm>
    </dsp:sp>
    <dsp:sp modelId="{D8DEF08E-BF07-46C4-A994-0147EEEFDFB0}">
      <dsp:nvSpPr>
        <dsp:cNvPr id="0" name=""/>
        <dsp:cNvSpPr/>
      </dsp:nvSpPr>
      <dsp:spPr>
        <a:xfrm>
          <a:off x="290136" y="1143065"/>
          <a:ext cx="1292062" cy="1292062"/>
        </a:xfrm>
        <a:prstGeom prst="ellipse">
          <a:avLst/>
        </a:prstGeom>
        <a:solidFill>
          <a:schemeClr val="accent2">
            <a:hueOff val="-1844266"/>
            <a:satOff val="10562"/>
            <a:lumOff val="431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ea typeface="+mn-ea"/>
              <a:cs typeface="+mn-cs"/>
            </a:rPr>
            <a:t>Referral to LADO when an allegation meets the threshold </a:t>
          </a:r>
        </a:p>
      </dsp:txBody>
      <dsp:txXfrm>
        <a:off x="479354" y="1332283"/>
        <a:ext cx="913626" cy="913626"/>
      </dsp:txXfrm>
    </dsp:sp>
    <dsp:sp modelId="{442B6080-5C1E-49ED-AB98-8862773C625B}">
      <dsp:nvSpPr>
        <dsp:cNvPr id="0" name=""/>
        <dsp:cNvSpPr/>
      </dsp:nvSpPr>
      <dsp:spPr>
        <a:xfrm rot="19440000">
          <a:off x="1541683" y="1005871"/>
          <a:ext cx="344801" cy="436071"/>
        </a:xfrm>
        <a:prstGeom prst="rightArrow">
          <a:avLst>
            <a:gd name="adj1" fmla="val 60000"/>
            <a:gd name="adj2" fmla="val 50000"/>
          </a:avLst>
        </a:prstGeom>
        <a:solidFill>
          <a:schemeClr val="accent2">
            <a:hueOff val="-1844266"/>
            <a:satOff val="10562"/>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solidFill>
              <a:sysClr val="window" lastClr="FFFFFF"/>
            </a:solidFill>
            <a:latin typeface="Arial" panose="020B0604020202020204"/>
            <a:ea typeface="+mn-ea"/>
            <a:cs typeface="+mn-cs"/>
          </a:endParaRPr>
        </a:p>
      </dsp:txBody>
      <dsp:txXfrm>
        <a:off x="1551561" y="1123485"/>
        <a:ext cx="241361" cy="2616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57590-1D22-48C8-95B4-CC6BDF2FE846}">
      <dsp:nvSpPr>
        <dsp:cNvPr id="0" name=""/>
        <dsp:cNvSpPr/>
      </dsp:nvSpPr>
      <dsp:spPr>
        <a:xfrm>
          <a:off x="0" y="337872"/>
          <a:ext cx="1543843" cy="926306"/>
        </a:xfrm>
        <a:prstGeom prst="rect">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Grabbing</a:t>
          </a:r>
        </a:p>
      </dsp:txBody>
      <dsp:txXfrm>
        <a:off x="0" y="337872"/>
        <a:ext cx="1543843" cy="926306"/>
      </dsp:txXfrm>
    </dsp:sp>
    <dsp:sp modelId="{D3419B28-A20A-4C99-98ED-0E4879B77AE3}">
      <dsp:nvSpPr>
        <dsp:cNvPr id="0" name=""/>
        <dsp:cNvSpPr/>
      </dsp:nvSpPr>
      <dsp:spPr>
        <a:xfrm>
          <a:off x="1698228" y="337872"/>
          <a:ext cx="1543843" cy="926306"/>
        </a:xfrm>
        <a:prstGeom prst="rect">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Upskirting</a:t>
          </a:r>
        </a:p>
      </dsp:txBody>
      <dsp:txXfrm>
        <a:off x="1698228" y="337872"/>
        <a:ext cx="1543843" cy="926306"/>
      </dsp:txXfrm>
    </dsp:sp>
    <dsp:sp modelId="{A6851C38-6DCE-4ED4-896B-4F240A6A9E1E}">
      <dsp:nvSpPr>
        <dsp:cNvPr id="0" name=""/>
        <dsp:cNvSpPr/>
      </dsp:nvSpPr>
      <dsp:spPr>
        <a:xfrm>
          <a:off x="3396456" y="337872"/>
          <a:ext cx="1543843" cy="926306"/>
        </a:xfrm>
        <a:prstGeom prst="rect">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Flicking parts of the body or clothing e.g. pants or bras</a:t>
          </a:r>
        </a:p>
      </dsp:txBody>
      <dsp:txXfrm>
        <a:off x="3396456" y="337872"/>
        <a:ext cx="1543843" cy="926306"/>
      </dsp:txXfrm>
    </dsp:sp>
    <dsp:sp modelId="{48845E58-47CE-42D6-85C8-68D2B4F54D3E}">
      <dsp:nvSpPr>
        <dsp:cNvPr id="0" name=""/>
        <dsp:cNvSpPr/>
      </dsp:nvSpPr>
      <dsp:spPr>
        <a:xfrm>
          <a:off x="0" y="1418563"/>
          <a:ext cx="1543843" cy="926306"/>
        </a:xfrm>
        <a:prstGeom prst="rect">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Sexual activity without consent</a:t>
          </a:r>
        </a:p>
      </dsp:txBody>
      <dsp:txXfrm>
        <a:off x="0" y="1418563"/>
        <a:ext cx="1543843" cy="926306"/>
      </dsp:txXfrm>
    </dsp:sp>
    <dsp:sp modelId="{B388AD93-54C4-442F-A375-415C2BAE806B}">
      <dsp:nvSpPr>
        <dsp:cNvPr id="0" name=""/>
        <dsp:cNvSpPr/>
      </dsp:nvSpPr>
      <dsp:spPr>
        <a:xfrm>
          <a:off x="1698228" y="1418563"/>
          <a:ext cx="1543843" cy="926306"/>
        </a:xfrm>
        <a:prstGeom prst="rect">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Consensual &amp; non-consensual sharing of nude and semi-nude images and/or videos</a:t>
          </a:r>
        </a:p>
      </dsp:txBody>
      <dsp:txXfrm>
        <a:off x="1698228" y="1418563"/>
        <a:ext cx="1543843" cy="926306"/>
      </dsp:txXfrm>
    </dsp:sp>
    <dsp:sp modelId="{697AA935-3812-45AE-8FCD-C5B9972BACA8}">
      <dsp:nvSpPr>
        <dsp:cNvPr id="0" name=""/>
        <dsp:cNvSpPr/>
      </dsp:nvSpPr>
      <dsp:spPr>
        <a:xfrm>
          <a:off x="3396456" y="1418563"/>
          <a:ext cx="1543843" cy="926306"/>
        </a:xfrm>
        <a:prstGeom prst="rect">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ptos Display" panose="020B0004020202020204" pitchFamily="34" charset="0"/>
            </a:rPr>
            <a:t>Inappropriate language - Sexual comments, remarks and jokes</a:t>
          </a:r>
        </a:p>
      </dsp:txBody>
      <dsp:txXfrm>
        <a:off x="3396456" y="1418563"/>
        <a:ext cx="1543843" cy="926306"/>
      </dsp:txXfrm>
    </dsp:sp>
    <dsp:sp modelId="{06E6E336-8A93-4344-8092-311B7BD699EF}">
      <dsp:nvSpPr>
        <dsp:cNvPr id="0" name=""/>
        <dsp:cNvSpPr/>
      </dsp:nvSpPr>
      <dsp:spPr>
        <a:xfrm>
          <a:off x="0" y="2499254"/>
          <a:ext cx="1543843" cy="9263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Intentional sexual touching</a:t>
          </a:r>
        </a:p>
      </dsp:txBody>
      <dsp:txXfrm>
        <a:off x="0" y="2499254"/>
        <a:ext cx="1543843" cy="926306"/>
      </dsp:txXfrm>
    </dsp:sp>
    <dsp:sp modelId="{0039E4B3-6B47-4BC8-9AE9-F1E487203D10}">
      <dsp:nvSpPr>
        <dsp:cNvPr id="0" name=""/>
        <dsp:cNvSpPr/>
      </dsp:nvSpPr>
      <dsp:spPr>
        <a:xfrm>
          <a:off x="1698228" y="2499254"/>
          <a:ext cx="1543843" cy="9263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Online sexual harassment</a:t>
          </a:r>
        </a:p>
      </dsp:txBody>
      <dsp:txXfrm>
        <a:off x="1698228" y="2499254"/>
        <a:ext cx="1543843" cy="926306"/>
      </dsp:txXfrm>
    </dsp:sp>
    <dsp:sp modelId="{48A6A8B0-0BE4-449A-9B22-A29F3CC9D866}">
      <dsp:nvSpPr>
        <dsp:cNvPr id="0" name=""/>
        <dsp:cNvSpPr/>
      </dsp:nvSpPr>
      <dsp:spPr>
        <a:xfrm>
          <a:off x="3396456" y="2499254"/>
          <a:ext cx="1543843" cy="9263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ptos Display" panose="020B0004020202020204" pitchFamily="34" charset="0"/>
            </a:rPr>
            <a:t>Sexual violence such as rape, assault by penetration</a:t>
          </a:r>
        </a:p>
      </dsp:txBody>
      <dsp:txXfrm>
        <a:off x="3396456" y="2499254"/>
        <a:ext cx="1543843" cy="9263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84DAA-4EEF-462D-A19A-E9F8FB6C550C}">
      <dsp:nvSpPr>
        <dsp:cNvPr id="0" name=""/>
        <dsp:cNvSpPr/>
      </dsp:nvSpPr>
      <dsp:spPr>
        <a:xfrm>
          <a:off x="49776" y="8881"/>
          <a:ext cx="1623156" cy="973894"/>
        </a:xfrm>
        <a:prstGeom prst="rect">
          <a:avLst/>
        </a:prstGeom>
        <a:solidFill>
          <a:schemeClr val="accent3"/>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FFFFFF"/>
              </a:solidFill>
              <a:latin typeface="Aptos Display" panose="020B0004020202020204" pitchFamily="34" charset="0"/>
            </a:rPr>
            <a:t>Bullying, including cyber bullying</a:t>
          </a:r>
        </a:p>
      </dsp:txBody>
      <dsp:txXfrm>
        <a:off x="49776" y="8881"/>
        <a:ext cx="1623156" cy="973894"/>
      </dsp:txXfrm>
    </dsp:sp>
    <dsp:sp modelId="{66F8F3C8-B50B-4FE0-A66C-7F510C7278D6}">
      <dsp:nvSpPr>
        <dsp:cNvPr id="0" name=""/>
        <dsp:cNvSpPr/>
      </dsp:nvSpPr>
      <dsp:spPr>
        <a:xfrm>
          <a:off x="1835249" y="2025"/>
          <a:ext cx="1623156" cy="973894"/>
        </a:xfrm>
        <a:prstGeom prst="rect">
          <a:avLst/>
        </a:prstGeom>
        <a:solidFill>
          <a:schemeClr val="accent3"/>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ptos Display" panose="020B0004020202020204" pitchFamily="34" charset="0"/>
            </a:rPr>
            <a:t>Child abduction and community safety incidents</a:t>
          </a:r>
        </a:p>
      </dsp:txBody>
      <dsp:txXfrm>
        <a:off x="1835249" y="2025"/>
        <a:ext cx="1623156" cy="973894"/>
      </dsp:txXfrm>
    </dsp:sp>
    <dsp:sp modelId="{091A2FFE-2AC2-46AA-8A67-848CC9177F7B}">
      <dsp:nvSpPr>
        <dsp:cNvPr id="0" name=""/>
        <dsp:cNvSpPr/>
      </dsp:nvSpPr>
      <dsp:spPr>
        <a:xfrm>
          <a:off x="3620721" y="2025"/>
          <a:ext cx="1623156" cy="973894"/>
        </a:xfrm>
        <a:prstGeom prst="rect">
          <a:avLst/>
        </a:prstGeom>
        <a:solidFill>
          <a:schemeClr val="accent3"/>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Children and the Court System</a:t>
          </a:r>
          <a:endParaRPr lang="en-GB" sz="1600" kern="1200" dirty="0">
            <a:latin typeface="Aptos Display" panose="020B0004020202020204" pitchFamily="34" charset="0"/>
          </a:endParaRPr>
        </a:p>
      </dsp:txBody>
      <dsp:txXfrm>
        <a:off x="3620721" y="2025"/>
        <a:ext cx="1623156" cy="973894"/>
      </dsp:txXfrm>
    </dsp:sp>
    <dsp:sp modelId="{D6FCF955-0423-48E4-954C-1F6826DA97F5}">
      <dsp:nvSpPr>
        <dsp:cNvPr id="0" name=""/>
        <dsp:cNvSpPr/>
      </dsp:nvSpPr>
      <dsp:spPr>
        <a:xfrm>
          <a:off x="5406194" y="2025"/>
          <a:ext cx="1623156" cy="973894"/>
        </a:xfrm>
        <a:prstGeom prst="rect">
          <a:avLst/>
        </a:prstGeom>
        <a:solidFill>
          <a:schemeClr val="accent3"/>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Child criminal and sexual exploitation</a:t>
          </a:r>
          <a:endParaRPr lang="en-GB" sz="1600" kern="1200" dirty="0">
            <a:latin typeface="Aptos Display" panose="020B0004020202020204" pitchFamily="34" charset="0"/>
          </a:endParaRPr>
        </a:p>
      </dsp:txBody>
      <dsp:txXfrm>
        <a:off x="5406194" y="2025"/>
        <a:ext cx="1623156" cy="973894"/>
      </dsp:txXfrm>
    </dsp:sp>
    <dsp:sp modelId="{5A089C03-E6DA-4600-B9BA-F1D1312793F9}">
      <dsp:nvSpPr>
        <dsp:cNvPr id="0" name=""/>
        <dsp:cNvSpPr/>
      </dsp:nvSpPr>
      <dsp:spPr>
        <a:xfrm>
          <a:off x="7191666" y="2025"/>
          <a:ext cx="1623156" cy="973894"/>
        </a:xfrm>
        <a:prstGeom prst="rect">
          <a:avLst/>
        </a:prstGeom>
        <a:solidFill>
          <a:schemeClr val="accent3"/>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Children missing from education</a:t>
          </a:r>
          <a:endParaRPr lang="en-GB" sz="1600" kern="1200" dirty="0">
            <a:latin typeface="Aptos Display" panose="020B0004020202020204" pitchFamily="34" charset="0"/>
          </a:endParaRPr>
        </a:p>
      </dsp:txBody>
      <dsp:txXfrm>
        <a:off x="7191666" y="2025"/>
        <a:ext cx="1623156" cy="973894"/>
      </dsp:txXfrm>
    </dsp:sp>
    <dsp:sp modelId="{230BA250-AE33-44A2-8552-03A761C44CA2}">
      <dsp:nvSpPr>
        <dsp:cNvPr id="0" name=""/>
        <dsp:cNvSpPr/>
      </dsp:nvSpPr>
      <dsp:spPr>
        <a:xfrm>
          <a:off x="49776" y="1138235"/>
          <a:ext cx="1623156" cy="973894"/>
        </a:xfrm>
        <a:prstGeom prst="rect">
          <a:avLst/>
        </a:prstGeom>
        <a:solidFill>
          <a:schemeClr val="accent4"/>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Children missing from home or care</a:t>
          </a:r>
          <a:endParaRPr lang="en-GB" sz="1600" kern="1200" dirty="0">
            <a:latin typeface="Aptos Display" panose="020B0004020202020204" pitchFamily="34" charset="0"/>
          </a:endParaRPr>
        </a:p>
      </dsp:txBody>
      <dsp:txXfrm>
        <a:off x="49776" y="1138235"/>
        <a:ext cx="1623156" cy="973894"/>
      </dsp:txXfrm>
    </dsp:sp>
    <dsp:sp modelId="{4940E4A6-7D1A-4FAE-A213-4F84D808CC1B}">
      <dsp:nvSpPr>
        <dsp:cNvPr id="0" name=""/>
        <dsp:cNvSpPr/>
      </dsp:nvSpPr>
      <dsp:spPr>
        <a:xfrm>
          <a:off x="1835249" y="1138235"/>
          <a:ext cx="1623156" cy="973894"/>
        </a:xfrm>
        <a:prstGeom prst="rect">
          <a:avLst/>
        </a:prstGeom>
        <a:solidFill>
          <a:schemeClr val="accent4"/>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Gill Sans MT" panose="020B0502020104020203" pitchFamily="34" charset="0"/>
            </a:rPr>
            <a:t>Children with family members in prison</a:t>
          </a:r>
          <a:endParaRPr lang="en-GB" sz="1600" kern="1200" dirty="0"/>
        </a:p>
      </dsp:txBody>
      <dsp:txXfrm>
        <a:off x="1835249" y="1138235"/>
        <a:ext cx="1623156" cy="973894"/>
      </dsp:txXfrm>
    </dsp:sp>
    <dsp:sp modelId="{A00BCD6B-C309-4A75-AC1D-E5DC51F42C7A}">
      <dsp:nvSpPr>
        <dsp:cNvPr id="0" name=""/>
        <dsp:cNvSpPr/>
      </dsp:nvSpPr>
      <dsp:spPr>
        <a:xfrm>
          <a:off x="3620721" y="1138235"/>
          <a:ext cx="1623156" cy="973894"/>
        </a:xfrm>
        <a:prstGeom prst="rect">
          <a:avLst/>
        </a:prstGeom>
        <a:solidFill>
          <a:schemeClr val="accent4"/>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Gill Sans MT" panose="020B0502020104020203" pitchFamily="34" charset="0"/>
            </a:rPr>
            <a:t>Domestic Abuse</a:t>
          </a:r>
          <a:endParaRPr lang="en-GB" sz="1600" kern="1200" dirty="0"/>
        </a:p>
      </dsp:txBody>
      <dsp:txXfrm>
        <a:off x="3620721" y="1138235"/>
        <a:ext cx="1623156" cy="973894"/>
      </dsp:txXfrm>
    </dsp:sp>
    <dsp:sp modelId="{6156C4EE-322B-4C11-A6BE-73D2C7C99C5F}">
      <dsp:nvSpPr>
        <dsp:cNvPr id="0" name=""/>
        <dsp:cNvSpPr/>
      </dsp:nvSpPr>
      <dsp:spPr>
        <a:xfrm>
          <a:off x="5406194" y="1138235"/>
          <a:ext cx="1623156" cy="973894"/>
        </a:xfrm>
        <a:prstGeom prst="rect">
          <a:avLst/>
        </a:prstGeom>
        <a:solidFill>
          <a:schemeClr val="accent4"/>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Gill Sans MT" panose="020B0502020104020203" pitchFamily="34" charset="0"/>
            </a:rPr>
            <a:t>Drugs</a:t>
          </a:r>
          <a:endParaRPr lang="en-GB" sz="1600" kern="1200" dirty="0"/>
        </a:p>
      </dsp:txBody>
      <dsp:txXfrm>
        <a:off x="5406194" y="1138235"/>
        <a:ext cx="1623156" cy="973894"/>
      </dsp:txXfrm>
    </dsp:sp>
    <dsp:sp modelId="{21C11959-C795-46B8-9669-1E0E2196CC00}">
      <dsp:nvSpPr>
        <dsp:cNvPr id="0" name=""/>
        <dsp:cNvSpPr/>
      </dsp:nvSpPr>
      <dsp:spPr>
        <a:xfrm>
          <a:off x="7191666" y="1138235"/>
          <a:ext cx="1623156" cy="973894"/>
        </a:xfrm>
        <a:prstGeom prst="rect">
          <a:avLst/>
        </a:prstGeom>
        <a:solidFill>
          <a:schemeClr val="accent4"/>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Gill Sans MT" panose="020B0502020104020203" pitchFamily="34" charset="0"/>
            </a:rPr>
            <a:t>Fabricated or induced illness</a:t>
          </a:r>
          <a:endParaRPr lang="en-GB" sz="1600" kern="1200" dirty="0"/>
        </a:p>
      </dsp:txBody>
      <dsp:txXfrm>
        <a:off x="7191666" y="1138235"/>
        <a:ext cx="1623156" cy="973894"/>
      </dsp:txXfrm>
    </dsp:sp>
    <dsp:sp modelId="{57238EE0-690A-445F-9B0D-278698D4FBEF}">
      <dsp:nvSpPr>
        <dsp:cNvPr id="0" name=""/>
        <dsp:cNvSpPr/>
      </dsp:nvSpPr>
      <dsp:spPr>
        <a:xfrm>
          <a:off x="49776" y="2274444"/>
          <a:ext cx="1623156" cy="973894"/>
        </a:xfrm>
        <a:prstGeom prst="rect">
          <a:avLst/>
        </a:prstGeom>
        <a:solidFill>
          <a:schemeClr val="accent2"/>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Faith-based abuse</a:t>
          </a:r>
          <a:endParaRPr lang="en-GB" sz="1600" kern="1200" dirty="0">
            <a:latin typeface="Aptos Display" panose="020B0004020202020204" pitchFamily="34" charset="0"/>
          </a:endParaRPr>
        </a:p>
      </dsp:txBody>
      <dsp:txXfrm>
        <a:off x="49776" y="2274444"/>
        <a:ext cx="1623156" cy="973894"/>
      </dsp:txXfrm>
    </dsp:sp>
    <dsp:sp modelId="{A4DAA85B-253F-43AD-BD79-381C6A1A508A}">
      <dsp:nvSpPr>
        <dsp:cNvPr id="0" name=""/>
        <dsp:cNvSpPr/>
      </dsp:nvSpPr>
      <dsp:spPr>
        <a:xfrm>
          <a:off x="1835249" y="2274444"/>
          <a:ext cx="1623156" cy="973894"/>
        </a:xfrm>
        <a:prstGeom prst="rect">
          <a:avLst/>
        </a:prstGeom>
        <a:solidFill>
          <a:schemeClr val="accent2"/>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Online safety and cybercrime</a:t>
          </a:r>
          <a:endParaRPr lang="en-GB" sz="1600" kern="1200" dirty="0">
            <a:latin typeface="Aptos Display" panose="020B0004020202020204" pitchFamily="34" charset="0"/>
          </a:endParaRPr>
        </a:p>
      </dsp:txBody>
      <dsp:txXfrm>
        <a:off x="1835249" y="2274444"/>
        <a:ext cx="1623156" cy="973894"/>
      </dsp:txXfrm>
    </dsp:sp>
    <dsp:sp modelId="{FF367835-A8FB-46A9-85A3-010AB5806BBC}">
      <dsp:nvSpPr>
        <dsp:cNvPr id="0" name=""/>
        <dsp:cNvSpPr/>
      </dsp:nvSpPr>
      <dsp:spPr>
        <a:xfrm>
          <a:off x="3620721" y="2274444"/>
          <a:ext cx="1623156" cy="973894"/>
        </a:xfrm>
        <a:prstGeom prst="rect">
          <a:avLst/>
        </a:prstGeom>
        <a:solidFill>
          <a:schemeClr val="accent2"/>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FGM &amp; forced marriage</a:t>
          </a:r>
          <a:endParaRPr lang="en-GB" sz="1600" kern="1200" dirty="0">
            <a:latin typeface="Aptos Display" panose="020B0004020202020204" pitchFamily="34" charset="0"/>
          </a:endParaRPr>
        </a:p>
      </dsp:txBody>
      <dsp:txXfrm>
        <a:off x="3620721" y="2274444"/>
        <a:ext cx="1623156" cy="973894"/>
      </dsp:txXfrm>
    </dsp:sp>
    <dsp:sp modelId="{3D87BCDF-5D07-4EB2-9BDB-0679BA4BFF83}">
      <dsp:nvSpPr>
        <dsp:cNvPr id="0" name=""/>
        <dsp:cNvSpPr/>
      </dsp:nvSpPr>
      <dsp:spPr>
        <a:xfrm>
          <a:off x="5406194" y="2274444"/>
          <a:ext cx="1623156" cy="973894"/>
        </a:xfrm>
        <a:prstGeom prst="rect">
          <a:avLst/>
        </a:prstGeom>
        <a:solidFill>
          <a:schemeClr val="accent2"/>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Homelessness</a:t>
          </a:r>
          <a:endParaRPr lang="en-GB" sz="1600" kern="1200" dirty="0">
            <a:latin typeface="Aptos Display" panose="020B0004020202020204" pitchFamily="34" charset="0"/>
          </a:endParaRPr>
        </a:p>
      </dsp:txBody>
      <dsp:txXfrm>
        <a:off x="5406194" y="2274444"/>
        <a:ext cx="1623156" cy="973894"/>
      </dsp:txXfrm>
    </dsp:sp>
    <dsp:sp modelId="{2C60BCA3-375F-4867-81AB-AAC6954F0340}">
      <dsp:nvSpPr>
        <dsp:cNvPr id="0" name=""/>
        <dsp:cNvSpPr/>
      </dsp:nvSpPr>
      <dsp:spPr>
        <a:xfrm>
          <a:off x="7191666" y="2274444"/>
          <a:ext cx="1623156" cy="973894"/>
        </a:xfrm>
        <a:prstGeom prst="rect">
          <a:avLst/>
        </a:prstGeom>
        <a:solidFill>
          <a:schemeClr val="accent2"/>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Peer-on-peer abuse</a:t>
          </a:r>
          <a:endParaRPr lang="en-GB" sz="1600" kern="1200" dirty="0">
            <a:latin typeface="Aptos Display" panose="020B0004020202020204" pitchFamily="34" charset="0"/>
          </a:endParaRPr>
        </a:p>
      </dsp:txBody>
      <dsp:txXfrm>
        <a:off x="7191666" y="2274444"/>
        <a:ext cx="1623156" cy="973894"/>
      </dsp:txXfrm>
    </dsp:sp>
    <dsp:sp modelId="{937CD5D8-6558-4C50-89E7-8147D4122EF7}">
      <dsp:nvSpPr>
        <dsp:cNvPr id="0" name=""/>
        <dsp:cNvSpPr/>
      </dsp:nvSpPr>
      <dsp:spPr>
        <a:xfrm>
          <a:off x="49776" y="3410654"/>
          <a:ext cx="1623156" cy="973894"/>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Modern Slavery</a:t>
          </a:r>
          <a:endParaRPr lang="en-GB" sz="1600" kern="1200" dirty="0">
            <a:latin typeface="Aptos Display" panose="020B0004020202020204" pitchFamily="34" charset="0"/>
          </a:endParaRPr>
        </a:p>
      </dsp:txBody>
      <dsp:txXfrm>
        <a:off x="49776" y="3410654"/>
        <a:ext cx="1623156" cy="973894"/>
      </dsp:txXfrm>
    </dsp:sp>
    <dsp:sp modelId="{18A1BB5D-4247-45B6-AE13-32E75707C4FF}">
      <dsp:nvSpPr>
        <dsp:cNvPr id="0" name=""/>
        <dsp:cNvSpPr/>
      </dsp:nvSpPr>
      <dsp:spPr>
        <a:xfrm>
          <a:off x="1835249" y="3410654"/>
          <a:ext cx="1623156" cy="973894"/>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Honour-based abuse</a:t>
          </a:r>
          <a:endParaRPr lang="en-GB" sz="1600" kern="1200" dirty="0">
            <a:latin typeface="Aptos Display" panose="020B0004020202020204" pitchFamily="34" charset="0"/>
          </a:endParaRPr>
        </a:p>
      </dsp:txBody>
      <dsp:txXfrm>
        <a:off x="1835249" y="3410654"/>
        <a:ext cx="1623156" cy="973894"/>
      </dsp:txXfrm>
    </dsp:sp>
    <dsp:sp modelId="{4A285CD0-173E-4B3A-8050-5342C9877809}">
      <dsp:nvSpPr>
        <dsp:cNvPr id="0" name=""/>
        <dsp:cNvSpPr/>
      </dsp:nvSpPr>
      <dsp:spPr>
        <a:xfrm>
          <a:off x="3620721" y="3410654"/>
          <a:ext cx="1623156" cy="973894"/>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Private Fostering</a:t>
          </a:r>
          <a:endParaRPr lang="en-GB" sz="1600" kern="1200" dirty="0">
            <a:latin typeface="Aptos Display" panose="020B0004020202020204" pitchFamily="34" charset="0"/>
          </a:endParaRPr>
        </a:p>
      </dsp:txBody>
      <dsp:txXfrm>
        <a:off x="3620721" y="3410654"/>
        <a:ext cx="1623156" cy="973894"/>
      </dsp:txXfrm>
    </dsp:sp>
    <dsp:sp modelId="{FE264145-4B13-484B-B581-44359A80AC57}">
      <dsp:nvSpPr>
        <dsp:cNvPr id="0" name=""/>
        <dsp:cNvSpPr/>
      </dsp:nvSpPr>
      <dsp:spPr>
        <a:xfrm>
          <a:off x="5406194" y="3410654"/>
          <a:ext cx="1623156" cy="973894"/>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County Lines</a:t>
          </a:r>
          <a:endParaRPr lang="en-GB" sz="1600" kern="1200" dirty="0">
            <a:latin typeface="Aptos Display" panose="020B0004020202020204" pitchFamily="34" charset="0"/>
          </a:endParaRPr>
        </a:p>
      </dsp:txBody>
      <dsp:txXfrm>
        <a:off x="5406194" y="3410654"/>
        <a:ext cx="1623156" cy="973894"/>
      </dsp:txXfrm>
    </dsp:sp>
    <dsp:sp modelId="{E15CBE66-040C-43AF-9329-AEF3E3EE4C30}">
      <dsp:nvSpPr>
        <dsp:cNvPr id="0" name=""/>
        <dsp:cNvSpPr/>
      </dsp:nvSpPr>
      <dsp:spPr>
        <a:xfrm>
          <a:off x="7191666" y="3410654"/>
          <a:ext cx="1623156" cy="973894"/>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Mental health</a:t>
          </a:r>
          <a:endParaRPr lang="en-GB" sz="1600" kern="1200" dirty="0">
            <a:latin typeface="Aptos Display" panose="020B0004020202020204" pitchFamily="34" charset="0"/>
          </a:endParaRPr>
        </a:p>
      </dsp:txBody>
      <dsp:txXfrm>
        <a:off x="7191666" y="3410654"/>
        <a:ext cx="1623156" cy="973894"/>
      </dsp:txXfrm>
    </dsp:sp>
    <dsp:sp modelId="{EAAF9B60-F87C-45D2-B0B7-0E10A7F428B3}">
      <dsp:nvSpPr>
        <dsp:cNvPr id="0" name=""/>
        <dsp:cNvSpPr/>
      </dsp:nvSpPr>
      <dsp:spPr>
        <a:xfrm>
          <a:off x="49776" y="4546864"/>
          <a:ext cx="1623156" cy="973894"/>
        </a:xfrm>
        <a:prstGeom prst="rect">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Radicalisation/the Prevent Duty</a:t>
          </a:r>
          <a:endParaRPr lang="en-GB" sz="1600" kern="1200" dirty="0">
            <a:latin typeface="Aptos Display" panose="020B0004020202020204" pitchFamily="34" charset="0"/>
          </a:endParaRPr>
        </a:p>
      </dsp:txBody>
      <dsp:txXfrm>
        <a:off x="49776" y="4546864"/>
        <a:ext cx="1623156" cy="973894"/>
      </dsp:txXfrm>
    </dsp:sp>
    <dsp:sp modelId="{C9FAC45E-F595-46BE-9DD4-6C5FA1857253}">
      <dsp:nvSpPr>
        <dsp:cNvPr id="0" name=""/>
        <dsp:cNvSpPr/>
      </dsp:nvSpPr>
      <dsp:spPr>
        <a:xfrm>
          <a:off x="1835249" y="4546864"/>
          <a:ext cx="1623156" cy="973894"/>
        </a:xfrm>
        <a:prstGeom prst="rect">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The Court System</a:t>
          </a:r>
          <a:endParaRPr lang="en-GB" sz="1600" kern="1200" dirty="0">
            <a:latin typeface="Aptos Display" panose="020B0004020202020204" pitchFamily="34" charset="0"/>
          </a:endParaRPr>
        </a:p>
      </dsp:txBody>
      <dsp:txXfrm>
        <a:off x="1835249" y="4546864"/>
        <a:ext cx="1623156" cy="973894"/>
      </dsp:txXfrm>
    </dsp:sp>
    <dsp:sp modelId="{3EBD3025-2429-49D2-A417-38D10C179DCE}">
      <dsp:nvSpPr>
        <dsp:cNvPr id="0" name=""/>
        <dsp:cNvSpPr/>
      </dsp:nvSpPr>
      <dsp:spPr>
        <a:xfrm>
          <a:off x="3620721" y="4546864"/>
          <a:ext cx="1623156" cy="973894"/>
        </a:xfrm>
        <a:prstGeom prst="rect">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Modern Slavery</a:t>
          </a:r>
          <a:endParaRPr lang="en-GB" sz="1600" kern="1200" dirty="0">
            <a:latin typeface="Aptos Display" panose="020B0004020202020204" pitchFamily="34" charset="0"/>
          </a:endParaRPr>
        </a:p>
      </dsp:txBody>
      <dsp:txXfrm>
        <a:off x="3620721" y="4546864"/>
        <a:ext cx="1623156" cy="973894"/>
      </dsp:txXfrm>
    </dsp:sp>
    <dsp:sp modelId="{63F109DC-7F41-48DD-8BE1-8AC1AE68876C}">
      <dsp:nvSpPr>
        <dsp:cNvPr id="0" name=""/>
        <dsp:cNvSpPr/>
      </dsp:nvSpPr>
      <dsp:spPr>
        <a:xfrm>
          <a:off x="5406194" y="4546864"/>
          <a:ext cx="1623156" cy="973894"/>
        </a:xfrm>
        <a:prstGeom prst="rect">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Serious violence</a:t>
          </a:r>
          <a:endParaRPr lang="en-GB" sz="1600" kern="1200" dirty="0">
            <a:latin typeface="Aptos Display" panose="020B0004020202020204" pitchFamily="34" charset="0"/>
          </a:endParaRPr>
        </a:p>
      </dsp:txBody>
      <dsp:txXfrm>
        <a:off x="5406194" y="4546864"/>
        <a:ext cx="1623156" cy="973894"/>
      </dsp:txXfrm>
    </dsp:sp>
    <dsp:sp modelId="{FC20CB31-AE47-4684-9677-70748DDB76E7}">
      <dsp:nvSpPr>
        <dsp:cNvPr id="0" name=""/>
        <dsp:cNvSpPr/>
      </dsp:nvSpPr>
      <dsp:spPr>
        <a:xfrm>
          <a:off x="7191666" y="4546864"/>
          <a:ext cx="1623156" cy="973894"/>
        </a:xfrm>
        <a:prstGeom prst="rect">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Aptos Display" panose="020B0004020202020204" pitchFamily="34" charset="0"/>
            </a:rPr>
            <a:t>Sexual Violence and Sexual Harassment</a:t>
          </a:r>
          <a:endParaRPr lang="en-GB" sz="1600" kern="1200" dirty="0">
            <a:latin typeface="Aptos Display" panose="020B0004020202020204" pitchFamily="34" charset="0"/>
          </a:endParaRPr>
        </a:p>
      </dsp:txBody>
      <dsp:txXfrm>
        <a:off x="7191666" y="4546864"/>
        <a:ext cx="1623156" cy="973894"/>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GB"/>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372CAB08-D917-4040-AA7B-FA5BB53B7BF2}" type="datetimeFigureOut">
              <a:rPr lang="en-GB" smtClean="0"/>
              <a:t>18/07/2025</a:t>
            </a:fld>
            <a:endParaRPr lang="en-GB"/>
          </a:p>
        </p:txBody>
      </p:sp>
      <p:sp>
        <p:nvSpPr>
          <p:cNvPr id="5" name="Footer Placeholder 4"/>
          <p:cNvSpPr>
            <a:spLocks noGrp="1"/>
          </p:cNvSpPr>
          <p:nvPr>
            <p:ph type="ftr" sz="quarter" idx="11"/>
          </p:nvPr>
        </p:nvSpPr>
        <p:spPr>
          <a:xfrm>
            <a:off x="1371600" y="4323845"/>
            <a:ext cx="6400800" cy="365125"/>
          </a:xfrm>
        </p:spPr>
        <p:txBody>
          <a:bodyPr/>
          <a:lstStyle/>
          <a:p>
            <a:endParaRPr lang="en-GB"/>
          </a:p>
        </p:txBody>
      </p:sp>
      <p:sp>
        <p:nvSpPr>
          <p:cNvPr id="6" name="Slide Number Placeholder 5"/>
          <p:cNvSpPr>
            <a:spLocks noGrp="1"/>
          </p:cNvSpPr>
          <p:nvPr>
            <p:ph type="sldNum" sz="quarter" idx="12"/>
          </p:nvPr>
        </p:nvSpPr>
        <p:spPr>
          <a:xfrm>
            <a:off x="8077200" y="1430866"/>
            <a:ext cx="2743200" cy="365125"/>
          </a:xfrm>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5483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2CAB08-D917-4040-AA7B-FA5BB53B7BF2}" type="datetimeFigureOut">
              <a:rPr lang="en-GB" smtClean="0"/>
              <a:t>18/07/2025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1044244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GB"/>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372CAB08-D917-4040-AA7B-FA5BB53B7BF2}" type="datetimeFigureOut">
              <a:rPr lang="en-GB" smtClean="0"/>
              <a:t>18/07/2025</a:t>
            </a:fld>
            <a:endParaRPr lang="en-GB"/>
          </a:p>
        </p:txBody>
      </p:sp>
      <p:sp>
        <p:nvSpPr>
          <p:cNvPr id="5" name="Footer Placeholder 4"/>
          <p:cNvSpPr>
            <a:spLocks noGrp="1"/>
          </p:cNvSpPr>
          <p:nvPr>
            <p:ph type="ftr" sz="quarter" idx="11"/>
          </p:nvPr>
        </p:nvSpPr>
        <p:spPr>
          <a:xfrm>
            <a:off x="685800" y="381001"/>
            <a:ext cx="6991492" cy="36406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1154658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72CAB08-D917-4040-AA7B-FA5BB53B7BF2}" type="datetimeFigureOut">
              <a:rPr lang="en-GB" smtClean="0"/>
              <a:t>18/07/2025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2478897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GB"/>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72CAB08-D917-4040-AA7B-FA5BB53B7BF2}" type="datetimeFigureOut">
              <a:rPr lang="en-GB" smtClean="0"/>
              <a:t>18/07/2025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2255240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72CAB08-D917-4040-AA7B-FA5BB53B7BF2}" type="datetimeFigureOut">
              <a:rPr lang="en-GB" smtClean="0"/>
              <a:t>18/07/2025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3667201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2CAB08-D917-4040-AA7B-FA5BB53B7BF2}" type="datetimeFigureOut">
              <a:rPr lang="en-GB" smtClean="0"/>
              <a:t>18/07/2025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1368855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GB"/>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72CAB08-D917-4040-AA7B-FA5BB53B7BF2}" type="datetimeFigureOut">
              <a:rPr lang="en-GB" smtClean="0"/>
              <a:t>18/07/2025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350161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72CAB08-D917-4040-AA7B-FA5BB53B7BF2}" type="datetimeFigureOut">
              <a:rPr lang="en-GB" smtClean="0"/>
              <a:t>18/07/2025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3524061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72CAB08-D917-4040-AA7B-FA5BB53B7BF2}" type="datetimeFigureOut">
              <a:rPr lang="en-GB" smtClean="0"/>
              <a:t>18/07/2025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1823075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72CAB08-D917-4040-AA7B-FA5BB53B7BF2}" type="datetimeFigureOut">
              <a:rPr lang="en-GB" smtClean="0"/>
              <a:t>18/07/2025</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14703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GB"/>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72CAB08-D917-4040-AA7B-FA5BB53B7BF2}" type="datetimeFigureOut">
              <a:rPr lang="en-GB" smtClean="0"/>
              <a:t>18/07/2025</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814824EC-4CDA-4021-8F68-CD9E832DE4F1}" type="slidenum">
              <a:rPr lang="en-GB" smtClean="0"/>
              <a:t>‹#›</a:t>
            </a:fld>
            <a:endParaRPr lang="en-GB"/>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22027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72CAB08-D917-4040-AA7B-FA5BB53B7BF2}" type="datetimeFigureOut">
              <a:rPr lang="en-GB" smtClean="0"/>
              <a:t>18/07/2025</a:t>
            </a:fld>
            <a:endParaRPr lang="en-GB"/>
          </a:p>
        </p:txBody>
      </p:sp>
      <p:sp>
        <p:nvSpPr>
          <p:cNvPr id="6" name="Footer Placeholder 5"/>
          <p:cNvSpPr>
            <a:spLocks noGrp="1"/>
          </p:cNvSpPr>
          <p:nvPr>
            <p:ph type="ftr" sz="quarter" idx="11"/>
          </p:nvPr>
        </p:nvSpPr>
        <p:spPr>
          <a:xfrm>
            <a:off x="685800" y="378883"/>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1836626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GB"/>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372CAB08-D917-4040-AA7B-FA5BB53B7BF2}" type="datetimeFigureOut">
              <a:rPr lang="en-GB" smtClean="0"/>
              <a:t>18/07/2025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906487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372CAB08-D917-4040-AA7B-FA5BB53B7BF2}" type="datetimeFigureOut">
              <a:rPr lang="en-GB" smtClean="0"/>
              <a:t>18/07/2025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1368733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2CAB08-D917-4040-AA7B-FA5BB53B7BF2}" type="datetimeFigureOut">
              <a:rPr lang="en-GB" smtClean="0"/>
              <a:t>18/07/2025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3945578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372CAB08-D917-4040-AA7B-FA5BB53B7BF2}" type="datetimeFigureOut">
              <a:rPr lang="en-GB" smtClean="0"/>
              <a:t>18/07/2025</a:t>
            </a:fld>
            <a:endParaRPr lang="en-GB"/>
          </a:p>
        </p:txBody>
      </p:sp>
      <p:sp>
        <p:nvSpPr>
          <p:cNvPr id="5" name="Footer Placeholder 4"/>
          <p:cNvSpPr>
            <a:spLocks noGrp="1"/>
          </p:cNvSpPr>
          <p:nvPr>
            <p:ph type="ftr" sz="quarter" idx="11"/>
          </p:nvPr>
        </p:nvSpPr>
        <p:spPr>
          <a:xfrm>
            <a:off x="685800" y="381000"/>
            <a:ext cx="6991492" cy="36512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814824EC-4CDA-4021-8F68-CD9E832DE4F1}" type="slidenum">
              <a:rPr lang="en-GB" smtClean="0"/>
              <a:t>‹#›</a:t>
            </a:fld>
            <a:endParaRPr lang="en-GB"/>
          </a:p>
        </p:txBody>
      </p:sp>
    </p:spTree>
    <p:extLst>
      <p:ext uri="{BB962C8B-B14F-4D97-AF65-F5344CB8AC3E}">
        <p14:creationId xmlns:p14="http://schemas.microsoft.com/office/powerpoint/2010/main" val="1693589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72CAB08-D917-4040-AA7B-FA5BB53B7BF2}" type="datetimeFigureOut">
              <a:rPr lang="en-GB" smtClean="0"/>
              <a:t>18/07/2025</a:t>
            </a:fld>
            <a:endParaRPr lang="en-GB"/>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14824EC-4CDA-4021-8F68-CD9E832DE4F1}" type="slidenum">
              <a:rPr lang="en-GB" smtClean="0"/>
              <a:t>‹#›</a:t>
            </a:fld>
            <a:endParaRPr lang="en-GB"/>
          </a:p>
        </p:txBody>
      </p:sp>
    </p:spTree>
    <p:extLst>
      <p:ext uri="{BB962C8B-B14F-4D97-AF65-F5344CB8AC3E}">
        <p14:creationId xmlns:p14="http://schemas.microsoft.com/office/powerpoint/2010/main" val="153533886"/>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4EY_IrTUhYQ" TargetMode="External"/><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69774-8D42-BDEC-7B1E-F4C7CC49CA7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44FC9A8-8862-18AD-523A-EEA44C08FB96}"/>
              </a:ext>
            </a:extLst>
          </p:cNvPr>
          <p:cNvPicPr>
            <a:picLocks noChangeAspect="1"/>
          </p:cNvPicPr>
          <p:nvPr/>
        </p:nvPicPr>
        <p:blipFill>
          <a:blip r:embed="rId2"/>
          <a:stretch>
            <a:fillRect/>
          </a:stretch>
        </p:blipFill>
        <p:spPr>
          <a:xfrm>
            <a:off x="178150" y="185676"/>
            <a:ext cx="2976623" cy="2976623"/>
          </a:xfrm>
          <a:prstGeom prst="rect">
            <a:avLst/>
          </a:prstGeom>
        </p:spPr>
      </p:pic>
      <p:sp>
        <p:nvSpPr>
          <p:cNvPr id="4" name="TextBox 3">
            <a:extLst>
              <a:ext uri="{FF2B5EF4-FFF2-40B4-BE49-F238E27FC236}">
                <a16:creationId xmlns:a16="http://schemas.microsoft.com/office/drawing/2014/main" id="{F38DFB4A-B9FE-60AF-5EC9-D53433E6A8F1}"/>
              </a:ext>
            </a:extLst>
          </p:cNvPr>
          <p:cNvSpPr txBox="1"/>
          <p:nvPr/>
        </p:nvSpPr>
        <p:spPr>
          <a:xfrm>
            <a:off x="3384550" y="1424912"/>
            <a:ext cx="7969250" cy="579582"/>
          </a:xfrm>
          <a:prstGeom prst="rect">
            <a:avLst/>
          </a:prstGeom>
          <a:noFill/>
        </p:spPr>
        <p:txBody>
          <a:bodyPr wrap="square">
            <a:spAutoFit/>
          </a:bodyPr>
          <a:lstStyle/>
          <a:p>
            <a:pPr marL="0" marR="0" lvl="0" indent="0" algn="l" defTabSz="914400" rtl="0" eaLnBrk="1" fontAlgn="auto" latinLnBrk="0" hangingPunct="1">
              <a:lnSpc>
                <a:spcPct val="120000"/>
              </a:lnSpc>
              <a:spcBef>
                <a:spcPts val="1000"/>
              </a:spcBef>
              <a:spcAft>
                <a:spcPts val="0"/>
              </a:spcAft>
              <a:buClr>
                <a:srgbClr val="B71E42"/>
              </a:buClr>
              <a:buSzPct val="100000"/>
              <a:buFontTx/>
              <a:buNone/>
              <a:tabLst/>
              <a:defRPr/>
            </a:pPr>
            <a:r>
              <a:rPr kumimoji="0" lang="en-GB" sz="2800" b="0" i="0" u="none" strike="noStrike" kern="1200" cap="all" spc="0" normalizeH="0" baseline="0" noProof="0" dirty="0">
                <a:ln>
                  <a:noFill/>
                </a:ln>
                <a:effectLst/>
                <a:uLnTx/>
                <a:uFillTx/>
                <a:latin typeface="Aptos Display" panose="020B0004020202020204" pitchFamily="34" charset="0"/>
              </a:rPr>
              <a:t>Learning Accord Multi Academy Trust</a:t>
            </a:r>
          </a:p>
        </p:txBody>
      </p:sp>
      <p:sp>
        <p:nvSpPr>
          <p:cNvPr id="6" name="TextBox 5">
            <a:extLst>
              <a:ext uri="{FF2B5EF4-FFF2-40B4-BE49-F238E27FC236}">
                <a16:creationId xmlns:a16="http://schemas.microsoft.com/office/drawing/2014/main" id="{0DAFEC8F-71D9-E71D-8333-D3EC9CAB58A8}"/>
              </a:ext>
            </a:extLst>
          </p:cNvPr>
          <p:cNvSpPr txBox="1"/>
          <p:nvPr/>
        </p:nvSpPr>
        <p:spPr>
          <a:xfrm>
            <a:off x="3384550" y="2037351"/>
            <a:ext cx="6096000" cy="28161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900" b="0" i="0" u="none" strike="noStrike" kern="1200" cap="all" spc="0" normalizeH="0" baseline="0" noProof="0" dirty="0">
                <a:ln>
                  <a:noFill/>
                </a:ln>
                <a:effectLst/>
                <a:uLnTx/>
                <a:uFillTx/>
                <a:latin typeface="Gill Sans MT" panose="020B0502020104020203"/>
                <a:ea typeface="+mn-ea"/>
                <a:cs typeface="+mn-cs"/>
              </a:rPr>
              <a:t>Safeguarding Briefing</a:t>
            </a:r>
            <a:br>
              <a:rPr kumimoji="0" lang="en-GB" sz="5900" b="0" i="0" u="none" strike="noStrike" kern="1200" cap="all" spc="0" normalizeH="0" baseline="0" noProof="0" dirty="0">
                <a:ln>
                  <a:noFill/>
                </a:ln>
                <a:effectLst/>
                <a:uLnTx/>
                <a:uFillTx/>
                <a:latin typeface="Gill Sans MT" panose="020B0502020104020203"/>
                <a:ea typeface="+mn-ea"/>
                <a:cs typeface="+mn-cs"/>
              </a:rPr>
            </a:br>
            <a:r>
              <a:rPr kumimoji="0" lang="en-GB" sz="5900" b="0" i="0" u="none" strike="noStrike" kern="1200" cap="all" spc="0" normalizeH="0" baseline="0" noProof="0" dirty="0">
                <a:ln>
                  <a:noFill/>
                </a:ln>
                <a:effectLst/>
                <a:uLnTx/>
                <a:uFillTx/>
                <a:latin typeface="Gill Sans MT" panose="020B0502020104020203"/>
                <a:ea typeface="+mn-ea"/>
                <a:cs typeface="+mn-cs"/>
              </a:rPr>
              <a:t>2025</a:t>
            </a:r>
            <a:endParaRPr kumimoji="0" lang="en-GB" sz="1800" b="0" i="0" u="none" strike="noStrike" kern="1200" cap="none" spc="0" normalizeH="0" baseline="0" noProof="0" dirty="0">
              <a:ln>
                <a:noFill/>
              </a:ln>
              <a:effectLst/>
              <a:uLnTx/>
              <a:uFillTx/>
              <a:latin typeface="Tw Cen MT" panose="020B0602020104020603"/>
              <a:ea typeface="+mn-ea"/>
              <a:cs typeface="+mn-cs"/>
            </a:endParaRPr>
          </a:p>
        </p:txBody>
      </p:sp>
    </p:spTree>
    <p:extLst>
      <p:ext uri="{BB962C8B-B14F-4D97-AF65-F5344CB8AC3E}">
        <p14:creationId xmlns:p14="http://schemas.microsoft.com/office/powerpoint/2010/main" val="3440034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EA9AC4D3-14EF-EFC3-3C85-CAEF31F1E62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52EEAAB-9E84-A146-0E43-41D8B950E203}"/>
              </a:ext>
            </a:extLst>
          </p:cNvPr>
          <p:cNvSpPr txBox="1"/>
          <p:nvPr/>
        </p:nvSpPr>
        <p:spPr>
          <a:xfrm>
            <a:off x="1717675" y="274191"/>
            <a:ext cx="875665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Keeping Children Safe in Education 2025</a:t>
            </a:r>
            <a:endParaRPr kumimoji="0" lang="en-GB" sz="1800" b="0" i="0" u="none" strike="noStrike" kern="0" cap="none" spc="0" normalizeH="0" baseline="0" noProof="0" dirty="0">
              <a:ln>
                <a:noFill/>
              </a:ln>
              <a:effectLst/>
              <a:uLnTx/>
              <a:uFillTx/>
              <a:latin typeface="Aptos Display" panose="020B0004020202020204" pitchFamily="34" charset="0"/>
            </a:endParaRPr>
          </a:p>
        </p:txBody>
      </p:sp>
      <p:sp>
        <p:nvSpPr>
          <p:cNvPr id="4" name="TextBox 3">
            <a:extLst>
              <a:ext uri="{FF2B5EF4-FFF2-40B4-BE49-F238E27FC236}">
                <a16:creationId xmlns:a16="http://schemas.microsoft.com/office/drawing/2014/main" id="{EBA1829F-C37C-A4D9-18A1-25F2EEBAF9E9}"/>
              </a:ext>
            </a:extLst>
          </p:cNvPr>
          <p:cNvSpPr txBox="1"/>
          <p:nvPr/>
        </p:nvSpPr>
        <p:spPr>
          <a:xfrm>
            <a:off x="447675" y="1336347"/>
            <a:ext cx="9763125" cy="3970318"/>
          </a:xfrm>
          <a:prstGeom prst="rect">
            <a:avLst/>
          </a:prstGeom>
          <a:noFill/>
        </p:spPr>
        <p:txBody>
          <a:bodyPr wrap="square" rtlCol="0">
            <a:spAutoFit/>
          </a:bodyPr>
          <a:lstStyle/>
          <a:p>
            <a:pPr marL="285750" indent="-285750">
              <a:buFont typeface="Courier New" panose="02070309020205020404" pitchFamily="49" charset="0"/>
              <a:buChar char="o"/>
            </a:pPr>
            <a:r>
              <a:rPr lang="en-GB" sz="2800" dirty="0">
                <a:latin typeface="Aptos Display" panose="020B0004020202020204" pitchFamily="34" charset="0"/>
              </a:rPr>
              <a:t>KCSIE has been updated for 2025. </a:t>
            </a:r>
          </a:p>
          <a:p>
            <a:pPr marL="285750" indent="-285750">
              <a:buFont typeface="Courier New" panose="02070309020205020404" pitchFamily="49" charset="0"/>
              <a:buChar char="o"/>
            </a:pPr>
            <a:r>
              <a:rPr lang="en-GB" sz="2800" dirty="0">
                <a:latin typeface="Aptos Display" panose="020B0004020202020204" pitchFamily="34" charset="0"/>
              </a:rPr>
              <a:t>Staff </a:t>
            </a:r>
            <a:r>
              <a:rPr lang="en-GB" sz="2800" b="1" dirty="0">
                <a:solidFill>
                  <a:schemeClr val="accent1">
                    <a:lumMod val="60000"/>
                    <a:lumOff val="40000"/>
                  </a:schemeClr>
                </a:solidFill>
                <a:latin typeface="Aptos Display" panose="020B0004020202020204" pitchFamily="34" charset="0"/>
              </a:rPr>
              <a:t>must</a:t>
            </a:r>
            <a:r>
              <a:rPr lang="en-GB" sz="2800" dirty="0">
                <a:latin typeface="Aptos Display" panose="020B0004020202020204" pitchFamily="34" charset="0"/>
              </a:rPr>
              <a:t> read KCSIE 2025 to be sure that you are confident and competent in your role.</a:t>
            </a:r>
          </a:p>
          <a:p>
            <a:pPr marL="285750" indent="-285750">
              <a:buFont typeface="Courier New" panose="02070309020205020404" pitchFamily="49" charset="0"/>
              <a:buChar char="o"/>
            </a:pPr>
            <a:r>
              <a:rPr lang="en-GB" sz="2800" i="1" dirty="0">
                <a:latin typeface="Aptos Display" panose="020B0004020202020204" pitchFamily="34" charset="0"/>
              </a:rPr>
              <a:t>“Safeguarding and promoting the welfare of children is everyone’s responsibility. Everyone who comes into contact with children and their families has a role to play…all practitioners should make sure their approach is child-centred. This means that they should consider, at all times, what is in the best interest of the child”.</a:t>
            </a:r>
          </a:p>
          <a:p>
            <a:pPr marL="285750" indent="-285750">
              <a:buFont typeface="Courier New" panose="02070309020205020404" pitchFamily="49" charset="0"/>
              <a:buChar char="o"/>
            </a:pPr>
            <a:endParaRPr lang="en-GB" sz="2800" dirty="0">
              <a:latin typeface="Aptos Display" panose="020B0004020202020204" pitchFamily="34" charset="0"/>
            </a:endParaRPr>
          </a:p>
        </p:txBody>
      </p:sp>
      <p:pic>
        <p:nvPicPr>
          <p:cNvPr id="5" name="Picture 2" descr="Safeguarding Network (@Safernetwork) / X">
            <a:extLst>
              <a:ext uri="{FF2B5EF4-FFF2-40B4-BE49-F238E27FC236}">
                <a16:creationId xmlns:a16="http://schemas.microsoft.com/office/drawing/2014/main" id="{4850FDFB-C358-A094-010F-1EA40F2E07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012" t="10661" r="9553" b="9484"/>
          <a:stretch>
            <a:fillRect/>
          </a:stretch>
        </p:blipFill>
        <p:spPr bwMode="auto">
          <a:xfrm>
            <a:off x="10210800" y="4174907"/>
            <a:ext cx="1793052" cy="2408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070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20785459-93B4-A931-344B-6EA713B2398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88396B-0087-D5DA-B41A-7CA5D8BDAB00}"/>
              </a:ext>
            </a:extLst>
          </p:cNvPr>
          <p:cNvSpPr txBox="1"/>
          <p:nvPr/>
        </p:nvSpPr>
        <p:spPr>
          <a:xfrm>
            <a:off x="3730625" y="412462"/>
            <a:ext cx="473075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Summary of changes</a:t>
            </a:r>
            <a:endParaRPr kumimoji="0" lang="en-GB" sz="1800" b="0" i="0" u="none" strike="noStrike" kern="0" cap="none" spc="0" normalizeH="0" baseline="0" noProof="0" dirty="0">
              <a:ln>
                <a:noFill/>
              </a:ln>
              <a:effectLst/>
              <a:uLnTx/>
              <a:uFillTx/>
              <a:latin typeface="Aptos Display" panose="020B0004020202020204" pitchFamily="34" charset="0"/>
            </a:endParaRPr>
          </a:p>
        </p:txBody>
      </p:sp>
      <p:sp>
        <p:nvSpPr>
          <p:cNvPr id="4" name="TextBox 3">
            <a:extLst>
              <a:ext uri="{FF2B5EF4-FFF2-40B4-BE49-F238E27FC236}">
                <a16:creationId xmlns:a16="http://schemas.microsoft.com/office/drawing/2014/main" id="{F698BEF6-9A27-8E1A-E5FD-B6F0376F63D0}"/>
              </a:ext>
            </a:extLst>
          </p:cNvPr>
          <p:cNvSpPr txBox="1"/>
          <p:nvPr/>
        </p:nvSpPr>
        <p:spPr>
          <a:xfrm>
            <a:off x="322219" y="997237"/>
            <a:ext cx="11547561" cy="5539978"/>
          </a:xfrm>
          <a:prstGeom prst="rect">
            <a:avLst/>
          </a:prstGeom>
          <a:noFill/>
        </p:spPr>
        <p:txBody>
          <a:bodyPr wrap="square" rtlCol="0">
            <a:spAutoFit/>
          </a:bodyPr>
          <a:lstStyle/>
          <a:p>
            <a:pPr marL="285750" indent="-285750">
              <a:buFont typeface="Courier New" panose="02070309020205020404" pitchFamily="49" charset="0"/>
              <a:buChar char="o"/>
            </a:pPr>
            <a:r>
              <a:rPr lang="en-GB" sz="2000" b="1" dirty="0">
                <a:solidFill>
                  <a:schemeClr val="accent1">
                    <a:lumMod val="60000"/>
                    <a:lumOff val="40000"/>
                  </a:schemeClr>
                </a:solidFill>
                <a:latin typeface="Aptos Display" panose="020B0004020202020204" pitchFamily="34" charset="0"/>
              </a:rPr>
              <a:t>Part 1 </a:t>
            </a:r>
            <a:r>
              <a:rPr lang="en-GB" sz="2000" dirty="0">
                <a:latin typeface="Aptos Display" panose="020B0004020202020204" pitchFamily="34" charset="0"/>
              </a:rPr>
              <a:t>: Safeguarding information for all staff (no changes made)</a:t>
            </a:r>
          </a:p>
          <a:p>
            <a:pPr marL="285750" indent="-285750">
              <a:buFont typeface="Courier New" panose="02070309020205020404" pitchFamily="49" charset="0"/>
              <a:buChar char="o"/>
            </a:pPr>
            <a:r>
              <a:rPr lang="en-GB" sz="2000" b="1" dirty="0">
                <a:solidFill>
                  <a:schemeClr val="accent1">
                    <a:lumMod val="60000"/>
                    <a:lumOff val="40000"/>
                  </a:schemeClr>
                </a:solidFill>
                <a:latin typeface="Aptos Display" panose="020B0004020202020204" pitchFamily="34" charset="0"/>
              </a:rPr>
              <a:t>Part 2</a:t>
            </a:r>
            <a:r>
              <a:rPr lang="en-GB" sz="2000" dirty="0">
                <a:latin typeface="Aptos Display" panose="020B0004020202020204" pitchFamily="34" charset="0"/>
              </a:rPr>
              <a:t>: The management of safeguarding</a:t>
            </a:r>
          </a:p>
          <a:p>
            <a:pPr marL="285750" indent="-285750">
              <a:buFontTx/>
              <a:buChar char="-"/>
            </a:pPr>
            <a:r>
              <a:rPr lang="en-GB" sz="2000" dirty="0">
                <a:latin typeface="Aptos Display" panose="020B0004020202020204" pitchFamily="34" charset="0"/>
              </a:rPr>
              <a:t>Para 128: Expect to publish revised guidance on Relationships, Sex, and Health Education this summer.</a:t>
            </a:r>
          </a:p>
          <a:p>
            <a:pPr marL="285750" indent="-285750">
              <a:buFontTx/>
              <a:buChar char="-"/>
            </a:pPr>
            <a:r>
              <a:rPr lang="en-GB" sz="2000" dirty="0">
                <a:latin typeface="Aptos Display" panose="020B0004020202020204" pitchFamily="34" charset="0"/>
              </a:rPr>
              <a:t>Para 135: Updated to clarify misinformation, disinformation and conspiracy theories are safeguarding harms.</a:t>
            </a:r>
          </a:p>
          <a:p>
            <a:pPr marL="285750" indent="-285750">
              <a:buFontTx/>
              <a:buChar char="-"/>
            </a:pPr>
            <a:r>
              <a:rPr lang="en-GB" sz="2000" dirty="0">
                <a:latin typeface="Aptos Display" panose="020B0004020202020204" pitchFamily="34" charset="0"/>
              </a:rPr>
              <a:t>Para 142: Link added to the plan technology for your school service.</a:t>
            </a:r>
          </a:p>
          <a:p>
            <a:pPr marL="285750" indent="-285750">
              <a:buFontTx/>
              <a:buChar char="-"/>
            </a:pPr>
            <a:r>
              <a:rPr lang="en-GB" sz="2000" dirty="0">
                <a:latin typeface="Aptos Display" panose="020B0004020202020204" pitchFamily="34" charset="0"/>
              </a:rPr>
              <a:t>Para 143: Link added to DfE guidance on the use of generative AI in education (2025).</a:t>
            </a:r>
          </a:p>
          <a:p>
            <a:pPr marL="285750" indent="-285750">
              <a:buFontTx/>
              <a:buChar char="-"/>
            </a:pPr>
            <a:r>
              <a:rPr lang="en-GB" sz="2000" dirty="0">
                <a:latin typeface="Aptos Display" panose="020B0004020202020204" pitchFamily="34" charset="0"/>
              </a:rPr>
              <a:t>Para 144: Wording amended in the cybersecurity standards for schools and colleges advice to clarify that it was developed to help schools improve their cyber resilience. </a:t>
            </a:r>
          </a:p>
          <a:p>
            <a:pPr marL="285750" indent="-285750">
              <a:buFontTx/>
              <a:buChar char="-"/>
            </a:pPr>
            <a:r>
              <a:rPr lang="en-GB" sz="2000" dirty="0">
                <a:latin typeface="Aptos Display" panose="020B0004020202020204" pitchFamily="34" charset="0"/>
              </a:rPr>
              <a:t>Para 169-170: Information added that clarifies and reflects existing AP Guidance.</a:t>
            </a:r>
          </a:p>
          <a:p>
            <a:pPr marL="285750" indent="-285750">
              <a:buFontTx/>
              <a:buChar char="-"/>
            </a:pPr>
            <a:r>
              <a:rPr lang="en-GB" sz="2000" dirty="0">
                <a:latin typeface="Aptos Display" panose="020B0004020202020204" pitchFamily="34" charset="0"/>
              </a:rPr>
              <a:t>Para 177: - Updated to clarify ‘working together to safeguard attendance’ ‘is now ‘statutory’ guidance. </a:t>
            </a:r>
          </a:p>
          <a:p>
            <a:pPr marL="285750" indent="-285750">
              <a:buFontTx/>
              <a:buChar char="-"/>
            </a:pPr>
            <a:r>
              <a:rPr lang="en-GB" sz="2000" dirty="0">
                <a:latin typeface="Aptos Display" panose="020B0004020202020204" pitchFamily="34" charset="0"/>
              </a:rPr>
              <a:t>Para 199: - Has been amended to clarify that the role of the virtual head has been extended to include responsibility for promoting the educational achievement of children in kinship care. </a:t>
            </a:r>
          </a:p>
          <a:p>
            <a:pPr marL="285750" indent="-285750">
              <a:buFontTx/>
              <a:buChar char="-"/>
            </a:pPr>
            <a:r>
              <a:rPr lang="en-GB" sz="2000" dirty="0">
                <a:latin typeface="Aptos Display" panose="020B0004020202020204" pitchFamily="34" charset="0"/>
              </a:rPr>
              <a:t>Para 204: We have added a note to say that we expect to publish the revised guidance on gender questioning children this summer.</a:t>
            </a:r>
          </a:p>
          <a:p>
            <a:pPr marL="285750" indent="-285750">
              <a:buFontTx/>
              <a:buChar char="-"/>
            </a:pPr>
            <a:r>
              <a:rPr lang="en-GB" sz="2000" dirty="0">
                <a:latin typeface="Aptos Display" panose="020B0004020202020204" pitchFamily="34" charset="0"/>
              </a:rPr>
              <a:t>Para 205: - Removal of ‘spectrum’ and ‘disorder’ to align with SEND code of practice. </a:t>
            </a:r>
          </a:p>
          <a:p>
            <a:pPr marL="285750" indent="-285750">
              <a:buFontTx/>
              <a:buChar char="-"/>
            </a:pPr>
            <a:endParaRPr lang="en-GB" dirty="0">
              <a:latin typeface="Aptos Display" panose="020B0004020202020204" pitchFamily="34" charset="0"/>
            </a:endParaRPr>
          </a:p>
          <a:p>
            <a:endParaRPr lang="en-GB" dirty="0">
              <a:latin typeface="Aptos Display" panose="020B0004020202020204" pitchFamily="34" charset="0"/>
            </a:endParaRPr>
          </a:p>
          <a:p>
            <a:pPr marL="285750" indent="-285750">
              <a:buFont typeface="Arial" panose="020B0604020202020204" pitchFamily="34" charset="0"/>
              <a:buChar char="•"/>
            </a:pPr>
            <a:endParaRPr lang="en-GB" dirty="0">
              <a:latin typeface="Aptos Display" panose="020B0004020202020204" pitchFamily="34" charset="0"/>
            </a:endParaRPr>
          </a:p>
        </p:txBody>
      </p:sp>
    </p:spTree>
    <p:extLst>
      <p:ext uri="{BB962C8B-B14F-4D97-AF65-F5344CB8AC3E}">
        <p14:creationId xmlns:p14="http://schemas.microsoft.com/office/powerpoint/2010/main" val="295874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FB55712C-3F55-890E-4D0D-68E6D7E597D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2B53D9C-910B-97BD-FB08-EFFB9B15DDB7}"/>
              </a:ext>
            </a:extLst>
          </p:cNvPr>
          <p:cNvSpPr txBox="1"/>
          <p:nvPr/>
        </p:nvSpPr>
        <p:spPr>
          <a:xfrm>
            <a:off x="2722562" y="185291"/>
            <a:ext cx="674687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Part 1- Information for All Staff</a:t>
            </a:r>
            <a:endParaRPr kumimoji="0" lang="en-GB" sz="1800" b="0" i="0" u="none" strike="noStrike" kern="0" cap="none" spc="0" normalizeH="0" baseline="0" noProof="0" dirty="0">
              <a:ln>
                <a:noFill/>
              </a:ln>
              <a:effectLst/>
              <a:uLnTx/>
              <a:uFillTx/>
              <a:latin typeface="Aptos Display" panose="020B0004020202020204" pitchFamily="34" charset="0"/>
            </a:endParaRPr>
          </a:p>
        </p:txBody>
      </p:sp>
      <p:sp>
        <p:nvSpPr>
          <p:cNvPr id="5" name="TextBox 4">
            <a:extLst>
              <a:ext uri="{FF2B5EF4-FFF2-40B4-BE49-F238E27FC236}">
                <a16:creationId xmlns:a16="http://schemas.microsoft.com/office/drawing/2014/main" id="{5BA9FA69-E5F9-E888-0144-B54C49048A5A}"/>
              </a:ext>
            </a:extLst>
          </p:cNvPr>
          <p:cNvSpPr txBox="1"/>
          <p:nvPr/>
        </p:nvSpPr>
        <p:spPr>
          <a:xfrm>
            <a:off x="646669" y="1058094"/>
            <a:ext cx="10898659" cy="4483279"/>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B71E42"/>
              </a:buClr>
              <a:buSzPct val="100000"/>
              <a:buFontTx/>
              <a:buNone/>
              <a:tabLst/>
              <a:defRPr/>
            </a:pPr>
            <a:r>
              <a:rPr kumimoji="0" lang="en-US" sz="28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Safeguarding and promoting the welfare of children is defined as:</a:t>
            </a:r>
          </a:p>
          <a:p>
            <a:pPr marL="457200" marR="0" lvl="0" indent="-457200" algn="l" defTabSz="914400" rtl="0" eaLnBrk="1" fontAlgn="auto" latinLnBrk="0" hangingPunct="1">
              <a:spcBef>
                <a:spcPts val="1000"/>
              </a:spcBef>
              <a:spcAft>
                <a:spcPts val="0"/>
              </a:spcAft>
              <a:buClrTx/>
              <a:buSzPct val="100000"/>
              <a:buFont typeface="Courier New" panose="02070309020205020404" pitchFamily="49" charset="0"/>
              <a:buChar char="o"/>
              <a:tabLst/>
              <a:defRPr/>
            </a:pPr>
            <a:r>
              <a:rPr kumimoji="0" lang="en-US" sz="2800" b="0" i="0" u="none" strike="noStrike" kern="1200" cap="none" spc="0" normalizeH="0" baseline="0" noProof="0" dirty="0">
                <a:ln>
                  <a:noFill/>
                </a:ln>
                <a:effectLst/>
                <a:uLnTx/>
                <a:uFillTx/>
                <a:latin typeface="Aptos Display" panose="020B0004020202020204" pitchFamily="34" charset="0"/>
              </a:rPr>
              <a:t>Protecting children from maltreatment </a:t>
            </a:r>
            <a:r>
              <a:rPr kumimoji="0" lang="en-GB" sz="2800" b="0" i="0" u="none" strike="noStrike" kern="1200" cap="none" spc="0" normalizeH="0" baseline="0" noProof="0" dirty="0">
                <a:ln>
                  <a:noFill/>
                </a:ln>
                <a:effectLst/>
                <a:uLnTx/>
                <a:uFillTx/>
                <a:latin typeface="Aptos Display" panose="020B0004020202020204" pitchFamily="34" charset="0"/>
              </a:rPr>
              <a:t>whether the risk of harm comes from within the child’s family and/or outside (from the wider community), including online;</a:t>
            </a:r>
            <a:endParaRPr kumimoji="0" lang="en-US" sz="2800" b="0" i="0" u="none" strike="noStrike" kern="1200" cap="none" spc="0" normalizeH="0" baseline="0" noProof="0" dirty="0">
              <a:ln>
                <a:noFill/>
              </a:ln>
              <a:effectLst/>
              <a:uLnTx/>
              <a:uFillTx/>
              <a:latin typeface="Aptos Display" panose="020B0004020202020204" pitchFamily="34" charset="0"/>
            </a:endParaRPr>
          </a:p>
          <a:p>
            <a:pPr marL="457200" marR="0" lvl="0" indent="-457200" algn="l" defTabSz="914400" rtl="0" eaLnBrk="1" fontAlgn="auto" latinLnBrk="0" hangingPunct="1">
              <a:spcBef>
                <a:spcPts val="1000"/>
              </a:spcBef>
              <a:spcAft>
                <a:spcPts val="0"/>
              </a:spcAft>
              <a:buClrTx/>
              <a:buSzPct val="100000"/>
              <a:buFont typeface="Courier New" panose="02070309020205020404" pitchFamily="49" charset="0"/>
              <a:buChar char="o"/>
              <a:tabLst/>
              <a:defRPr/>
            </a:pPr>
            <a:r>
              <a:rPr kumimoji="0" lang="en-US" sz="2800" b="0" i="0" u="none" strike="noStrike" kern="1200" cap="none" spc="0" normalizeH="0" baseline="0" noProof="0" dirty="0">
                <a:ln>
                  <a:noFill/>
                </a:ln>
                <a:effectLst/>
                <a:uLnTx/>
                <a:uFillTx/>
                <a:latin typeface="Aptos Display" panose="020B0004020202020204" pitchFamily="34" charset="0"/>
              </a:rPr>
              <a:t>Preventing the impairment of children’s mental and physical health or development.</a:t>
            </a:r>
          </a:p>
          <a:p>
            <a:pPr marL="457200" marR="0" lvl="0" indent="-457200" algn="l" defTabSz="914400" rtl="0" eaLnBrk="1" fontAlgn="auto" latinLnBrk="0" hangingPunct="1">
              <a:spcBef>
                <a:spcPts val="1000"/>
              </a:spcBef>
              <a:spcAft>
                <a:spcPts val="0"/>
              </a:spcAft>
              <a:buClrTx/>
              <a:buSzPct val="100000"/>
              <a:buFont typeface="Courier New" panose="02070309020205020404" pitchFamily="49" charset="0"/>
              <a:buChar char="o"/>
              <a:tabLst/>
              <a:defRPr/>
            </a:pPr>
            <a:r>
              <a:rPr kumimoji="0" lang="en-US" sz="2800" b="0" i="0" u="none" strike="noStrike" kern="1200" cap="none" spc="0" normalizeH="0" baseline="0" noProof="0" dirty="0">
                <a:ln>
                  <a:noFill/>
                </a:ln>
                <a:effectLst/>
                <a:uLnTx/>
                <a:uFillTx/>
                <a:latin typeface="Aptos Display" panose="020B0004020202020204" pitchFamily="34" charset="0"/>
              </a:rPr>
              <a:t>Ensuring that children grow up in circumstances consistent with the provision of safe and effective care.</a:t>
            </a:r>
          </a:p>
          <a:p>
            <a:pPr marL="457200" marR="0" lvl="0" indent="-457200" algn="l" defTabSz="914400" rtl="0" eaLnBrk="1" fontAlgn="auto" latinLnBrk="0" hangingPunct="1">
              <a:spcBef>
                <a:spcPts val="1000"/>
              </a:spcBef>
              <a:spcAft>
                <a:spcPts val="0"/>
              </a:spcAft>
              <a:buClrTx/>
              <a:buSzPct val="100000"/>
              <a:buFont typeface="Courier New" panose="02070309020205020404" pitchFamily="49" charset="0"/>
              <a:buChar char="o"/>
              <a:tabLst/>
              <a:defRPr/>
            </a:pPr>
            <a:r>
              <a:rPr kumimoji="0" lang="en-US" sz="2800" b="0" i="0" u="none" strike="noStrike" kern="1200" cap="none" spc="0" normalizeH="0" baseline="0" noProof="0" dirty="0">
                <a:ln>
                  <a:noFill/>
                </a:ln>
                <a:effectLst/>
                <a:uLnTx/>
                <a:uFillTx/>
                <a:latin typeface="Aptos Display" panose="020B0004020202020204" pitchFamily="34" charset="0"/>
              </a:rPr>
              <a:t>Taking action to enable all children to have the best outcomes. </a:t>
            </a:r>
          </a:p>
        </p:txBody>
      </p:sp>
    </p:spTree>
    <p:extLst>
      <p:ext uri="{BB962C8B-B14F-4D97-AF65-F5344CB8AC3E}">
        <p14:creationId xmlns:p14="http://schemas.microsoft.com/office/powerpoint/2010/main" val="622149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F7B0DD50-7820-9243-ABC0-484DC430BD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0E278F9-969F-409C-5DCF-3ED87161D6D0}"/>
              </a:ext>
            </a:extLst>
          </p:cNvPr>
          <p:cNvSpPr txBox="1"/>
          <p:nvPr/>
        </p:nvSpPr>
        <p:spPr>
          <a:xfrm>
            <a:off x="296333" y="764873"/>
            <a:ext cx="10227733" cy="4706481"/>
          </a:xfrm>
          <a:prstGeom prst="rect">
            <a:avLst/>
          </a:prstGeom>
          <a:noFill/>
        </p:spPr>
        <p:txBody>
          <a:bodyPr wrap="square">
            <a:spAutoFit/>
          </a:bodyPr>
          <a:lstStyle/>
          <a:p>
            <a:pPr marR="0" lvl="0" algn="l" defTabSz="914400" rtl="0" eaLnBrk="1" fontAlgn="auto" latinLnBrk="0" hangingPunct="1">
              <a:lnSpc>
                <a:spcPct val="100000"/>
              </a:lnSpc>
              <a:spcBef>
                <a:spcPts val="1000"/>
              </a:spcBef>
              <a:spcAft>
                <a:spcPts val="0"/>
              </a:spcAft>
              <a:buClr>
                <a:srgbClr val="002060"/>
              </a:buClr>
              <a:buSzPct val="100000"/>
              <a:tabLst/>
              <a:defRPr/>
            </a:pPr>
            <a:r>
              <a:rPr kumimoji="0" lang="en-US" sz="2400" b="0" i="0" u="none" strike="noStrike" kern="1200" cap="none" spc="0" normalizeH="0" baseline="0" noProof="0" dirty="0">
                <a:ln>
                  <a:noFill/>
                </a:ln>
                <a:effectLst/>
                <a:uLnTx/>
                <a:uFillTx/>
                <a:latin typeface="Aptos Display" panose="020B0004020202020204" pitchFamily="34" charset="0"/>
              </a:rPr>
              <a:t>Any staff member who has any concerns should follow the processes set out in paragraphs 49-55 of KCSIE. </a:t>
            </a:r>
          </a:p>
          <a:p>
            <a:pPr marR="0" lvl="0" algn="l" defTabSz="914400" rtl="0" eaLnBrk="1" fontAlgn="auto" latinLnBrk="0" hangingPunct="1">
              <a:lnSpc>
                <a:spcPct val="100000"/>
              </a:lnSpc>
              <a:spcBef>
                <a:spcPts val="1000"/>
              </a:spcBef>
              <a:spcAft>
                <a:spcPts val="0"/>
              </a:spcAft>
              <a:buClr>
                <a:srgbClr val="002060"/>
              </a:buClr>
              <a:buSzPct val="100000"/>
              <a:tabLst/>
              <a:defRPr/>
            </a:pPr>
            <a:r>
              <a:rPr kumimoji="0" lang="en-US" sz="2400" b="0" i="0" u="none" strike="noStrike" kern="1200" cap="none" spc="0" normalizeH="0" baseline="0" noProof="0" dirty="0">
                <a:ln>
                  <a:noFill/>
                </a:ln>
                <a:effectLst/>
                <a:uLnTx/>
                <a:uFillTx/>
                <a:latin typeface="Aptos Display" panose="020B0004020202020204" pitchFamily="34" charset="0"/>
              </a:rPr>
              <a:t>The DSL (and any deputies) are most likely to have a complete safeguarding picture/be the most appropriate person to advise.</a:t>
            </a:r>
          </a:p>
          <a:p>
            <a:pPr marR="0" lvl="0" algn="l" defTabSz="914400" rtl="0" eaLnBrk="1" fontAlgn="auto" latinLnBrk="0" hangingPunct="1">
              <a:lnSpc>
                <a:spcPct val="100000"/>
              </a:lnSpc>
              <a:spcBef>
                <a:spcPts val="1000"/>
              </a:spcBef>
              <a:spcAft>
                <a:spcPts val="0"/>
              </a:spcAft>
              <a:buClr>
                <a:srgbClr val="002060"/>
              </a:buClr>
              <a:buSzPct val="100000"/>
              <a:tabLst/>
              <a:defRPr/>
            </a:pPr>
            <a:r>
              <a:rPr kumimoji="0" lang="en-US" sz="2400" b="0" i="0" u="none" strike="noStrike" kern="1200" cap="none" spc="0" normalizeH="0" baseline="0" noProof="0" dirty="0">
                <a:ln>
                  <a:noFill/>
                </a:ln>
                <a:effectLst/>
                <a:uLnTx/>
                <a:uFillTx/>
                <a:latin typeface="Aptos Display" panose="020B0004020202020204" pitchFamily="34" charset="0"/>
              </a:rPr>
              <a:t>All staff should be aware of systems which support safeguarding:</a:t>
            </a:r>
          </a:p>
          <a:p>
            <a:pPr marL="742950" marR="0" lvl="1" indent="-285750" algn="l" defTabSz="914400" rtl="0" eaLnBrk="1" fontAlgn="auto" latinLnBrk="0" hangingPunct="1">
              <a:lnSpc>
                <a:spcPct val="120000"/>
              </a:lnSpc>
              <a:spcBef>
                <a:spcPts val="500"/>
              </a:spcBef>
              <a:spcAft>
                <a:spcPts val="0"/>
              </a:spcAft>
              <a:buClrTx/>
              <a:buSzPct val="100000"/>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Aptos Display" panose="020B0004020202020204" pitchFamily="34" charset="0"/>
              </a:rPr>
              <a:t>Child protection policy</a:t>
            </a:r>
          </a:p>
          <a:p>
            <a:pPr marL="742950" marR="0" lvl="1" indent="-285750" algn="l" defTabSz="914400" rtl="0" eaLnBrk="1" fontAlgn="auto" latinLnBrk="0" hangingPunct="1">
              <a:lnSpc>
                <a:spcPct val="120000"/>
              </a:lnSpc>
              <a:spcBef>
                <a:spcPts val="500"/>
              </a:spcBef>
              <a:spcAft>
                <a:spcPts val="0"/>
              </a:spcAft>
              <a:buClrTx/>
              <a:buSzPct val="100000"/>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Aptos Display" panose="020B0004020202020204" pitchFamily="34" charset="0"/>
              </a:rPr>
              <a:t>Behaviour policy</a:t>
            </a:r>
          </a:p>
          <a:p>
            <a:pPr marL="742950" marR="0" lvl="1" indent="-285750" algn="l" defTabSz="914400" rtl="0" eaLnBrk="1" fontAlgn="auto" latinLnBrk="0" hangingPunct="1">
              <a:lnSpc>
                <a:spcPct val="120000"/>
              </a:lnSpc>
              <a:spcBef>
                <a:spcPts val="500"/>
              </a:spcBef>
              <a:spcAft>
                <a:spcPts val="0"/>
              </a:spcAft>
              <a:buClrTx/>
              <a:buSzPct val="100000"/>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Aptos Display" panose="020B0004020202020204" pitchFamily="34" charset="0"/>
              </a:rPr>
              <a:t> Anti bullying policy</a:t>
            </a:r>
          </a:p>
          <a:p>
            <a:pPr marL="742950" marR="0" lvl="1" indent="-285750" algn="l" defTabSz="914400" rtl="0" eaLnBrk="1" fontAlgn="auto" latinLnBrk="0" hangingPunct="1">
              <a:lnSpc>
                <a:spcPct val="120000"/>
              </a:lnSpc>
              <a:spcBef>
                <a:spcPts val="500"/>
              </a:spcBef>
              <a:spcAft>
                <a:spcPts val="0"/>
              </a:spcAft>
              <a:buClrTx/>
              <a:buSzPct val="100000"/>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Aptos Display" panose="020B0004020202020204" pitchFamily="34" charset="0"/>
              </a:rPr>
              <a:t> Staff behaviour/code of conduct policy </a:t>
            </a:r>
          </a:p>
          <a:p>
            <a:pPr marL="742950" marR="0" lvl="1" indent="-285750" algn="l" defTabSz="914400" rtl="0" eaLnBrk="1" fontAlgn="auto" latinLnBrk="0" hangingPunct="1">
              <a:lnSpc>
                <a:spcPct val="120000"/>
              </a:lnSpc>
              <a:spcBef>
                <a:spcPts val="500"/>
              </a:spcBef>
              <a:spcAft>
                <a:spcPts val="0"/>
              </a:spcAft>
              <a:buClrTx/>
              <a:buSzPct val="100000"/>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Aptos Display" panose="020B0004020202020204" pitchFamily="34" charset="0"/>
              </a:rPr>
              <a:t>Safeguarding response to children missing in education</a:t>
            </a:r>
            <a:endParaRPr kumimoji="0" lang="en-GB" sz="2400" b="0" i="0" u="none" strike="noStrike" kern="1200" cap="none" spc="0" normalizeH="0" baseline="0" noProof="0" dirty="0">
              <a:ln>
                <a:noFill/>
              </a:ln>
              <a:effectLst/>
              <a:uLnTx/>
              <a:uFillTx/>
              <a:latin typeface="Aptos Display" panose="020B0004020202020204" pitchFamily="34" charset="0"/>
            </a:endParaRPr>
          </a:p>
        </p:txBody>
      </p:sp>
      <p:pic>
        <p:nvPicPr>
          <p:cNvPr id="2" name="Picture 1">
            <a:extLst>
              <a:ext uri="{FF2B5EF4-FFF2-40B4-BE49-F238E27FC236}">
                <a16:creationId xmlns:a16="http://schemas.microsoft.com/office/drawing/2014/main" id="{B212DD61-DD60-A532-CDA6-8266319CCABB}"/>
              </a:ext>
            </a:extLst>
          </p:cNvPr>
          <p:cNvPicPr>
            <a:picLocks noChangeAspect="1"/>
          </p:cNvPicPr>
          <p:nvPr/>
        </p:nvPicPr>
        <p:blipFill>
          <a:blip r:embed="rId2"/>
          <a:stretch>
            <a:fillRect/>
          </a:stretch>
        </p:blipFill>
        <p:spPr>
          <a:xfrm>
            <a:off x="8699500" y="3924299"/>
            <a:ext cx="2908300" cy="1615535"/>
          </a:xfrm>
          <a:prstGeom prst="rect">
            <a:avLst/>
          </a:prstGeom>
        </p:spPr>
      </p:pic>
      <p:sp>
        <p:nvSpPr>
          <p:cNvPr id="4" name="Rectangle 3">
            <a:extLst>
              <a:ext uri="{FF2B5EF4-FFF2-40B4-BE49-F238E27FC236}">
                <a16:creationId xmlns:a16="http://schemas.microsoft.com/office/drawing/2014/main" id="{3BCB49AC-3998-CD1E-691C-B6EAC2B56720}"/>
              </a:ext>
            </a:extLst>
          </p:cNvPr>
          <p:cNvSpPr/>
          <p:nvPr/>
        </p:nvSpPr>
        <p:spPr>
          <a:xfrm>
            <a:off x="8699500" y="3911600"/>
            <a:ext cx="2908300" cy="1628234"/>
          </a:xfrm>
          <a:prstGeom prst="rect">
            <a:avLst/>
          </a:prstGeom>
          <a:no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29559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875A4D94-15CF-13D5-1D9E-0D661B08A02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EA5ABFE-8749-0994-446B-B03BFCDD9173}"/>
              </a:ext>
            </a:extLst>
          </p:cNvPr>
          <p:cNvSpPr txBox="1"/>
          <p:nvPr/>
        </p:nvSpPr>
        <p:spPr>
          <a:xfrm>
            <a:off x="3515360" y="289049"/>
            <a:ext cx="516128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Reminder: Types of Abuse</a:t>
            </a:r>
            <a:endParaRPr kumimoji="0" lang="en-GB" sz="1800" b="0" i="0" u="none" strike="noStrike" kern="0" cap="none" spc="0" normalizeH="0" baseline="0" noProof="0" dirty="0">
              <a:ln>
                <a:noFill/>
              </a:ln>
              <a:effectLst/>
              <a:uLnTx/>
              <a:uFillTx/>
              <a:latin typeface="Aptos Display" panose="020B0004020202020204" pitchFamily="34" charset="0"/>
            </a:endParaRPr>
          </a:p>
        </p:txBody>
      </p:sp>
      <p:graphicFrame>
        <p:nvGraphicFramePr>
          <p:cNvPr id="4" name="Diagram 3">
            <a:extLst>
              <a:ext uri="{FF2B5EF4-FFF2-40B4-BE49-F238E27FC236}">
                <a16:creationId xmlns:a16="http://schemas.microsoft.com/office/drawing/2014/main" id="{09201D20-9FBC-E69D-FEA2-D852AEBFA8A6}"/>
              </a:ext>
            </a:extLst>
          </p:cNvPr>
          <p:cNvGraphicFramePr/>
          <p:nvPr>
            <p:extLst>
              <p:ext uri="{D42A27DB-BD31-4B8C-83A1-F6EECF244321}">
                <p14:modId xmlns:p14="http://schemas.microsoft.com/office/powerpoint/2010/main" val="1788294541"/>
              </p:ext>
            </p:extLst>
          </p:nvPr>
        </p:nvGraphicFramePr>
        <p:xfrm>
          <a:off x="2032000" y="873824"/>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6188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91E35150-8FC0-9DDF-7F5A-3D3F9050601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3BD798-B8B4-7B19-6238-DDDB0A91889E}"/>
              </a:ext>
            </a:extLst>
          </p:cNvPr>
          <p:cNvSpPr txBox="1"/>
          <p:nvPr/>
        </p:nvSpPr>
        <p:spPr>
          <a:xfrm>
            <a:off x="671383" y="363321"/>
            <a:ext cx="10849233"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effectLst/>
                <a:uLnTx/>
                <a:uFillTx/>
                <a:latin typeface="Gill Sans MT" panose="020B0502020104020203" pitchFamily="34" charset="0"/>
                <a:ea typeface="+mn-ea"/>
                <a:cs typeface="+mn-cs"/>
              </a:rPr>
              <a:t>AWARENESS </a:t>
            </a:r>
            <a:r>
              <a:rPr kumimoji="0" lang="en-GB" sz="2800" b="0" i="0" u="none" strike="noStrike" kern="1200" cap="none" spc="0" normalizeH="0" baseline="0" noProof="0" dirty="0">
                <a:ln>
                  <a:noFill/>
                </a:ln>
                <a:effectLst/>
                <a:uLnTx/>
                <a:uFillTx/>
                <a:latin typeface="Gill Sans MT" panose="020B0502020104020203" pitchFamily="34" charset="0"/>
                <a:ea typeface="+mn-ea"/>
                <a:cs typeface="+mn-cs"/>
              </a:rPr>
              <a:t>– What do you know about the children in your class</a:t>
            </a:r>
            <a:r>
              <a:rPr kumimoji="0" lang="en-GB" sz="2400" b="0" i="0" u="none" strike="noStrike" kern="1200" cap="none" spc="0" normalizeH="0" baseline="0" noProof="0" dirty="0">
                <a:ln>
                  <a:noFill/>
                </a:ln>
                <a:effectLst/>
                <a:uLnTx/>
                <a:uFillTx/>
                <a:latin typeface="Gill Sans MT" panose="020B0502020104020203" pitchFamily="34" charset="0"/>
                <a:ea typeface="+mn-ea"/>
                <a:cs typeface="+mn-cs"/>
              </a:rPr>
              <a:t>?</a:t>
            </a:r>
          </a:p>
        </p:txBody>
      </p:sp>
      <p:graphicFrame>
        <p:nvGraphicFramePr>
          <p:cNvPr id="31" name="Content Placeholder 10">
            <a:extLst>
              <a:ext uri="{FF2B5EF4-FFF2-40B4-BE49-F238E27FC236}">
                <a16:creationId xmlns:a16="http://schemas.microsoft.com/office/drawing/2014/main" id="{8E345569-A3F2-E6AD-2BEE-307E5C145977}"/>
              </a:ext>
            </a:extLst>
          </p:cNvPr>
          <p:cNvGraphicFramePr>
            <a:graphicFrameLocks/>
          </p:cNvGraphicFramePr>
          <p:nvPr>
            <p:extLst>
              <p:ext uri="{D42A27DB-BD31-4B8C-83A1-F6EECF244321}">
                <p14:modId xmlns:p14="http://schemas.microsoft.com/office/powerpoint/2010/main" val="378047381"/>
              </p:ext>
            </p:extLst>
          </p:nvPr>
        </p:nvGraphicFramePr>
        <p:xfrm>
          <a:off x="176984" y="1149179"/>
          <a:ext cx="6508021" cy="5345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3" name="TextBox 32">
            <a:extLst>
              <a:ext uri="{FF2B5EF4-FFF2-40B4-BE49-F238E27FC236}">
                <a16:creationId xmlns:a16="http://schemas.microsoft.com/office/drawing/2014/main" id="{C22A55D4-4022-01AB-93A7-AAA4F7986C88}"/>
              </a:ext>
            </a:extLst>
          </p:cNvPr>
          <p:cNvSpPr txBox="1"/>
          <p:nvPr/>
        </p:nvSpPr>
        <p:spPr>
          <a:xfrm>
            <a:off x="5226908" y="1149179"/>
            <a:ext cx="6663380"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accent1">
                    <a:lumMod val="40000"/>
                    <a:lumOff val="60000"/>
                  </a:schemeClr>
                </a:solidFill>
                <a:effectLst/>
                <a:uLnTx/>
                <a:uFillTx/>
                <a:latin typeface="Aptos Display" panose="020B0004020202020204" pitchFamily="34" charset="0"/>
              </a:rPr>
              <a:t>In any class it is likely there will  be children with additional safeguarding needs: </a:t>
            </a:r>
          </a:p>
        </p:txBody>
      </p:sp>
      <p:sp>
        <p:nvSpPr>
          <p:cNvPr id="34" name="TextBox 33">
            <a:extLst>
              <a:ext uri="{FF2B5EF4-FFF2-40B4-BE49-F238E27FC236}">
                <a16:creationId xmlns:a16="http://schemas.microsoft.com/office/drawing/2014/main" id="{4E0D5F35-ABC5-D34E-5D9D-E0B668ACBADB}"/>
              </a:ext>
            </a:extLst>
          </p:cNvPr>
          <p:cNvSpPr txBox="1"/>
          <p:nvPr/>
        </p:nvSpPr>
        <p:spPr>
          <a:xfrm>
            <a:off x="6425512" y="2181259"/>
            <a:ext cx="5338119" cy="329320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6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MASH- Multi Agency Safeguarding Hub</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6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Child in Need</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6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Child Protection Plan</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6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TAF- Team Around the Family</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6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Community Hub</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6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EHA- Early Help Assessment</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6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LAC- Looked After Child</a:t>
            </a:r>
          </a:p>
        </p:txBody>
      </p:sp>
    </p:spTree>
    <p:extLst>
      <p:ext uri="{BB962C8B-B14F-4D97-AF65-F5344CB8AC3E}">
        <p14:creationId xmlns:p14="http://schemas.microsoft.com/office/powerpoint/2010/main" val="425413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CB96560E-71E2-A554-724C-89249683C60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1726EC9-142A-C578-A5FF-2E01D1AF363B}"/>
              </a:ext>
            </a:extLst>
          </p:cNvPr>
          <p:cNvSpPr txBox="1"/>
          <p:nvPr/>
        </p:nvSpPr>
        <p:spPr>
          <a:xfrm>
            <a:off x="3851704" y="442840"/>
            <a:ext cx="448859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What would you do?</a:t>
            </a:r>
            <a:endParaRPr kumimoji="0" lang="en-GB" sz="1800" b="0" i="0" u="none" strike="noStrike" kern="0" cap="none" spc="0" normalizeH="0" baseline="0" noProof="0" dirty="0">
              <a:ln>
                <a:noFill/>
              </a:ln>
              <a:effectLst/>
              <a:uLnTx/>
              <a:uFillTx/>
              <a:latin typeface="Aptos Display" panose="020B0004020202020204" pitchFamily="34" charset="0"/>
            </a:endParaRPr>
          </a:p>
        </p:txBody>
      </p:sp>
      <p:sp>
        <p:nvSpPr>
          <p:cNvPr id="4" name="TextBox 3">
            <a:extLst>
              <a:ext uri="{FF2B5EF4-FFF2-40B4-BE49-F238E27FC236}">
                <a16:creationId xmlns:a16="http://schemas.microsoft.com/office/drawing/2014/main" id="{4EFC527E-7141-1CE5-BA6D-8BF170287DF2}"/>
              </a:ext>
            </a:extLst>
          </p:cNvPr>
          <p:cNvSpPr txBox="1"/>
          <p:nvPr/>
        </p:nvSpPr>
        <p:spPr>
          <a:xfrm flipH="1">
            <a:off x="654907" y="1119315"/>
            <a:ext cx="5857103" cy="3416320"/>
          </a:xfrm>
          <a:prstGeom prst="rect">
            <a:avLst/>
          </a:prstGeom>
          <a:noFill/>
        </p:spPr>
        <p:txBody>
          <a:bodyPr wrap="square" rtlCol="0">
            <a:spAutoFit/>
          </a:bodyPr>
          <a:lstStyle/>
          <a:p>
            <a:r>
              <a:rPr lang="en-GB" dirty="0">
                <a:latin typeface="Aptos Display" panose="020B0004020202020204" pitchFamily="34" charset="0"/>
              </a:rPr>
              <a:t>Scenario A:</a:t>
            </a:r>
          </a:p>
          <a:p>
            <a:r>
              <a:rPr lang="en-GB" b="1" dirty="0">
                <a:latin typeface="Aptos Display" panose="020B0004020202020204" pitchFamily="34" charset="0"/>
              </a:rPr>
              <a:t>Saleem, Aged 5</a:t>
            </a:r>
          </a:p>
          <a:p>
            <a:r>
              <a:rPr lang="en-GB" dirty="0">
                <a:latin typeface="Aptos Display" panose="020B0004020202020204" pitchFamily="34" charset="0"/>
              </a:rPr>
              <a:t>Saleem will only play with other boys and not girls. He is dismissive of female staff and only follows instructions given by male members of staff.</a:t>
            </a:r>
          </a:p>
          <a:p>
            <a:r>
              <a:rPr lang="en-GB" dirty="0">
                <a:latin typeface="Aptos Display" panose="020B0004020202020204" pitchFamily="34" charset="0"/>
              </a:rPr>
              <a:t>He is part of a family that pays careful and strict observance to their cultural traditions and religious customs.</a:t>
            </a:r>
          </a:p>
          <a:p>
            <a:r>
              <a:rPr lang="en-GB" dirty="0">
                <a:latin typeface="Aptos Display" panose="020B0004020202020204" pitchFamily="34" charset="0"/>
              </a:rPr>
              <a:t>He recently screamed at and hit a little girl who tried to play with him outside in the school garden. The little girl was very upset and was left with a red mark on her arm.</a:t>
            </a:r>
          </a:p>
          <a:p>
            <a:r>
              <a:rPr lang="en-GB" dirty="0">
                <a:latin typeface="Aptos Display" panose="020B0004020202020204" pitchFamily="34" charset="0"/>
              </a:rPr>
              <a:t>He denied hitting her and said he told her to go away because she is a girl.</a:t>
            </a:r>
          </a:p>
        </p:txBody>
      </p:sp>
      <p:sp>
        <p:nvSpPr>
          <p:cNvPr id="5" name="TextBox 4">
            <a:extLst>
              <a:ext uri="{FF2B5EF4-FFF2-40B4-BE49-F238E27FC236}">
                <a16:creationId xmlns:a16="http://schemas.microsoft.com/office/drawing/2014/main" id="{43B802EA-1E80-8F43-C667-7397D102A669}"/>
              </a:ext>
            </a:extLst>
          </p:cNvPr>
          <p:cNvSpPr txBox="1"/>
          <p:nvPr/>
        </p:nvSpPr>
        <p:spPr>
          <a:xfrm>
            <a:off x="6583063" y="1230525"/>
            <a:ext cx="4954030" cy="2862322"/>
          </a:xfrm>
          <a:prstGeom prst="rect">
            <a:avLst/>
          </a:prstGeom>
          <a:noFill/>
        </p:spPr>
        <p:txBody>
          <a:bodyPr wrap="square" rtlCol="0">
            <a:spAutoFit/>
          </a:bodyPr>
          <a:lstStyle/>
          <a:p>
            <a:r>
              <a:rPr lang="en-GB" dirty="0">
                <a:latin typeface="Aptos Display" panose="020B0004020202020204" pitchFamily="34" charset="0"/>
              </a:rPr>
              <a:t>Scenario B:</a:t>
            </a:r>
          </a:p>
          <a:p>
            <a:r>
              <a:rPr lang="en-GB" b="1" dirty="0">
                <a:latin typeface="Aptos Display" panose="020B0004020202020204" pitchFamily="34" charset="0"/>
              </a:rPr>
              <a:t>Beth, Aged 8 </a:t>
            </a:r>
          </a:p>
          <a:p>
            <a:r>
              <a:rPr lang="en-GB" dirty="0">
                <a:latin typeface="Aptos Display" panose="020B0004020202020204" pitchFamily="34" charset="0"/>
              </a:rPr>
              <a:t>Beth is known for being an inquisitive and chatty member of the class. Recently, however, you have noticed a complete change in her behaviour. For the last couple of weeks, Beth has been much quieter and withdrawn. You also notice that although it is a very hot summer and Beth wore dresses a few weeks ago, she has recently been consistently wearing clothes that cover her whole body.</a:t>
            </a:r>
          </a:p>
        </p:txBody>
      </p:sp>
      <p:pic>
        <p:nvPicPr>
          <p:cNvPr id="1028" name="Picture 4" descr="British working class children 'lack ...">
            <a:extLst>
              <a:ext uri="{FF2B5EF4-FFF2-40B4-BE49-F238E27FC236}">
                <a16:creationId xmlns:a16="http://schemas.microsoft.com/office/drawing/2014/main" id="{2F332110-F926-C38E-2078-8AF45F7591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0022" y="341573"/>
            <a:ext cx="1947071" cy="11535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F392454D-3A37-DB12-475A-2D6BAD6CF675}"/>
              </a:ext>
            </a:extLst>
          </p:cNvPr>
          <p:cNvSpPr txBox="1"/>
          <p:nvPr/>
        </p:nvSpPr>
        <p:spPr>
          <a:xfrm>
            <a:off x="2962020" y="4535635"/>
            <a:ext cx="609805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chemeClr val="accent1">
                    <a:lumMod val="40000"/>
                    <a:lumOff val="60000"/>
                  </a:schemeClr>
                </a:solidFill>
                <a:effectLst/>
                <a:uLnTx/>
                <a:uFillTx/>
                <a:latin typeface="Aptos Display" panose="020B0004020202020204" pitchFamily="34" charset="0"/>
              </a:rPr>
              <a:t>Take a few minutes to discuss this as a group</a:t>
            </a:r>
          </a:p>
        </p:txBody>
      </p:sp>
      <p:sp>
        <p:nvSpPr>
          <p:cNvPr id="8" name="TextBox 7">
            <a:extLst>
              <a:ext uri="{FF2B5EF4-FFF2-40B4-BE49-F238E27FC236}">
                <a16:creationId xmlns:a16="http://schemas.microsoft.com/office/drawing/2014/main" id="{C91919D5-346A-1482-C537-D84DFEA88B15}"/>
              </a:ext>
            </a:extLst>
          </p:cNvPr>
          <p:cNvSpPr txBox="1"/>
          <p:nvPr/>
        </p:nvSpPr>
        <p:spPr>
          <a:xfrm>
            <a:off x="725258" y="5024589"/>
            <a:ext cx="10243752" cy="830997"/>
          </a:xfrm>
          <a:prstGeom prst="rect">
            <a:avLst/>
          </a:prstGeom>
          <a:noFill/>
        </p:spPr>
        <p:txBody>
          <a:bodyPr wrap="square" rtlCol="0">
            <a:spAutoFit/>
          </a:bodyPr>
          <a:lstStyle/>
          <a:p>
            <a:r>
              <a:rPr lang="en-GB" sz="2400" dirty="0">
                <a:latin typeface="Aptos Display" panose="020B0004020202020204" pitchFamily="34" charset="0"/>
              </a:rPr>
              <a:t>You may want to watch this short video about the signs and indicators of abuse.</a:t>
            </a:r>
          </a:p>
          <a:p>
            <a:r>
              <a:rPr lang="en-GB" sz="2400" dirty="0">
                <a:solidFill>
                  <a:schemeClr val="accent1">
                    <a:lumMod val="60000"/>
                    <a:lumOff val="40000"/>
                  </a:schemeClr>
                </a:solidFill>
                <a:latin typeface="Aptos Display" panose="020B0004020202020204" pitchFamily="34" charset="0"/>
                <a:hlinkClick r:id="rId3">
                  <a:extLst>
                    <a:ext uri="{A12FA001-AC4F-418D-AE19-62706E023703}">
                      <ahyp:hlinkClr xmlns:ahyp="http://schemas.microsoft.com/office/drawing/2018/hyperlinkcolor" val="tx"/>
                    </a:ext>
                  </a:extLst>
                </a:hlinkClick>
              </a:rPr>
              <a:t>https://www.youtube.com/watch?v=4EY_IrTUhYQ</a:t>
            </a:r>
            <a:endParaRPr lang="en-GB" sz="2400" dirty="0">
              <a:solidFill>
                <a:schemeClr val="accent1">
                  <a:lumMod val="60000"/>
                  <a:lumOff val="40000"/>
                </a:schemeClr>
              </a:solidFill>
              <a:latin typeface="Aptos Display" panose="020B0004020202020204" pitchFamily="34" charset="0"/>
            </a:endParaRPr>
          </a:p>
        </p:txBody>
      </p:sp>
    </p:spTree>
    <p:extLst>
      <p:ext uri="{BB962C8B-B14F-4D97-AF65-F5344CB8AC3E}">
        <p14:creationId xmlns:p14="http://schemas.microsoft.com/office/powerpoint/2010/main" val="3678732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3437B102-8CCE-3DE3-E555-71225B89D3D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331A5A-D8A4-D191-DB0F-8ED02DA9AFDB}"/>
              </a:ext>
            </a:extLst>
          </p:cNvPr>
          <p:cNvSpPr txBox="1"/>
          <p:nvPr/>
        </p:nvSpPr>
        <p:spPr>
          <a:xfrm>
            <a:off x="345989" y="442491"/>
            <a:ext cx="11442357" cy="3877985"/>
          </a:xfrm>
          <a:prstGeom prst="rect">
            <a:avLst/>
          </a:prstGeom>
          <a:noFill/>
        </p:spPr>
        <p:txBody>
          <a:bodyPr wrap="square">
            <a:spAutoFit/>
          </a:bodyPr>
          <a:lstStyle/>
          <a:p>
            <a:pPr algn="ctr">
              <a:lnSpc>
                <a:spcPct val="150000"/>
              </a:lnSpc>
            </a:pPr>
            <a:r>
              <a:rPr lang="en-GB" sz="3600" b="1" dirty="0">
                <a:solidFill>
                  <a:schemeClr val="accent1">
                    <a:lumMod val="60000"/>
                    <a:lumOff val="40000"/>
                  </a:schemeClr>
                </a:solidFill>
                <a:latin typeface="Aptos Display" panose="020B0004020202020204" pitchFamily="34" charset="0"/>
              </a:rPr>
              <a:t>Safeguarding is everyone’s responsibility!</a:t>
            </a:r>
            <a:endParaRPr lang="en-GB" sz="2800" dirty="0">
              <a:latin typeface="Aptos Display" panose="020B0004020202020204" pitchFamily="34" charset="0"/>
            </a:endParaRPr>
          </a:p>
          <a:p>
            <a:pPr marL="457200" indent="-457200">
              <a:buFont typeface="Courier New" panose="02070309020205020404" pitchFamily="49" charset="0"/>
              <a:buChar char="o"/>
            </a:pPr>
            <a:r>
              <a:rPr lang="en-GB" sz="2400" dirty="0">
                <a:latin typeface="Aptos Display" panose="020B0004020202020204" pitchFamily="34" charset="0"/>
              </a:rPr>
              <a:t>All staff must read part 1 of the KCSIE 2025 guidance and sign to say they have done this!</a:t>
            </a:r>
          </a:p>
          <a:p>
            <a:pPr marL="457200" indent="-457200">
              <a:buFont typeface="Courier New" panose="02070309020205020404" pitchFamily="49" charset="0"/>
              <a:buChar char="o"/>
            </a:pPr>
            <a:r>
              <a:rPr lang="en-GB" sz="2400" dirty="0">
                <a:latin typeface="Aptos Display" panose="020B0004020202020204" pitchFamily="34" charset="0"/>
              </a:rPr>
              <a:t>All staff must read the current MAT Safeguarding policy. NB The policy will be updated during the Autumn term.</a:t>
            </a:r>
          </a:p>
          <a:p>
            <a:pPr marL="457200" indent="-457200">
              <a:buFont typeface="Courier New" panose="02070309020205020404" pitchFamily="49" charset="0"/>
              <a:buChar char="o"/>
            </a:pPr>
            <a:r>
              <a:rPr lang="en-GB" sz="2400" dirty="0">
                <a:latin typeface="Aptos Display" panose="020B0004020202020204" pitchFamily="34" charset="0"/>
              </a:rPr>
              <a:t>Consider the best interest of the child.</a:t>
            </a:r>
          </a:p>
          <a:p>
            <a:pPr marL="457200" indent="-457200">
              <a:buFont typeface="Courier New" panose="02070309020205020404" pitchFamily="49" charset="0"/>
              <a:buChar char="o"/>
            </a:pPr>
            <a:r>
              <a:rPr lang="en-GB" sz="2400" dirty="0">
                <a:latin typeface="Aptos Display" panose="020B0004020202020204" pitchFamily="34" charset="0"/>
              </a:rPr>
              <a:t>Report concerns straight away.</a:t>
            </a:r>
          </a:p>
          <a:p>
            <a:pPr marL="457200" indent="-457200">
              <a:buFont typeface="Courier New" panose="02070309020205020404" pitchFamily="49" charset="0"/>
              <a:buChar char="o"/>
            </a:pPr>
            <a:r>
              <a:rPr lang="en-GB" sz="2400" dirty="0">
                <a:latin typeface="Aptos Display" panose="020B0004020202020204" pitchFamily="34" charset="0"/>
              </a:rPr>
              <a:t>Speak to the Designated Safeguarding Lead.</a:t>
            </a:r>
          </a:p>
          <a:p>
            <a:pPr marL="457200" indent="-457200">
              <a:buFont typeface="Courier New" panose="02070309020205020404" pitchFamily="49" charset="0"/>
              <a:buChar char="o"/>
            </a:pPr>
            <a:r>
              <a:rPr lang="en-GB" sz="2400" dirty="0">
                <a:latin typeface="Aptos Display" panose="020B0004020202020204" pitchFamily="34" charset="0"/>
              </a:rPr>
              <a:t>Everyone has a role to play in identifying concerns, sharing information and taking prompt action.</a:t>
            </a:r>
          </a:p>
        </p:txBody>
      </p:sp>
      <p:sp>
        <p:nvSpPr>
          <p:cNvPr id="5" name="TextBox 4">
            <a:extLst>
              <a:ext uri="{FF2B5EF4-FFF2-40B4-BE49-F238E27FC236}">
                <a16:creationId xmlns:a16="http://schemas.microsoft.com/office/drawing/2014/main" id="{9398A851-8730-847C-26EE-043635563804}"/>
              </a:ext>
            </a:extLst>
          </p:cNvPr>
          <p:cNvSpPr txBox="1"/>
          <p:nvPr/>
        </p:nvSpPr>
        <p:spPr>
          <a:xfrm>
            <a:off x="345988" y="4513265"/>
            <a:ext cx="7624119" cy="1200329"/>
          </a:xfrm>
          <a:prstGeom prst="rect">
            <a:avLst/>
          </a:prstGeom>
          <a:noFill/>
        </p:spPr>
        <p:txBody>
          <a:bodyPr wrap="square">
            <a:spAutoFit/>
          </a:bodyPr>
          <a:lstStyle/>
          <a:p>
            <a:pPr marR="0" lvl="0" algn="l" defTabSz="914400" rtl="0" eaLnBrk="1" fontAlgn="auto" latinLnBrk="0" hangingPunct="1">
              <a:spcBef>
                <a:spcPts val="1000"/>
              </a:spcBef>
              <a:spcAft>
                <a:spcPts val="0"/>
              </a:spcAft>
              <a:buClr>
                <a:srgbClr val="002060"/>
              </a:buClr>
              <a:buSzPct val="100000"/>
              <a:tabLst/>
              <a:defRPr/>
            </a:pPr>
            <a:r>
              <a:rPr kumimoji="0" lang="en-GB" sz="24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Staff Induction </a:t>
            </a:r>
            <a:r>
              <a:rPr kumimoji="0" lang="en-GB" sz="2400" b="0" i="0" u="none" strike="noStrike" kern="1200" cap="none" spc="0" normalizeH="0" baseline="0" noProof="0" dirty="0">
                <a:ln>
                  <a:noFill/>
                </a:ln>
                <a:effectLst/>
                <a:uLnTx/>
                <a:uFillTx/>
                <a:latin typeface="Aptos Display" panose="020B0004020202020204" pitchFamily="34" charset="0"/>
              </a:rPr>
              <a:t>- </a:t>
            </a:r>
            <a:r>
              <a:rPr kumimoji="0" lang="en-US" sz="2400" b="0" i="0" u="none" strike="noStrike" kern="1200" cap="none" spc="0" normalizeH="0" baseline="0" noProof="0" dirty="0">
                <a:ln>
                  <a:noFill/>
                </a:ln>
                <a:effectLst/>
                <a:uLnTx/>
                <a:uFillTx/>
                <a:latin typeface="Aptos Display" panose="020B0004020202020204" pitchFamily="34" charset="0"/>
              </a:rPr>
              <a:t>Training for all staff now needs to ensure an understanding of expectations, roles and responsibilities around your setting’s filtering and monitoring system.</a:t>
            </a:r>
            <a:endParaRPr kumimoji="0" lang="en-GB" sz="2400" b="0" i="0" u="none" strike="noStrike" kern="1200" cap="none" spc="0" normalizeH="0" baseline="0" noProof="0" dirty="0">
              <a:ln>
                <a:noFill/>
              </a:ln>
              <a:effectLst/>
              <a:uLnTx/>
              <a:uFillTx/>
              <a:latin typeface="Aptos Display" panose="020B0004020202020204" pitchFamily="34" charset="0"/>
            </a:endParaRPr>
          </a:p>
        </p:txBody>
      </p:sp>
      <p:pic>
        <p:nvPicPr>
          <p:cNvPr id="8" name="Picture 7">
            <a:extLst>
              <a:ext uri="{FF2B5EF4-FFF2-40B4-BE49-F238E27FC236}">
                <a16:creationId xmlns:a16="http://schemas.microsoft.com/office/drawing/2014/main" id="{9A8E4114-A3AA-0595-11C8-C5F3AACFCD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87265" y="4288894"/>
            <a:ext cx="3352800" cy="21266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43100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C11E8ACF-E25C-0FF2-8A2A-0040DDBF3B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CDBA85-552C-30F5-94A8-F5BA63CDEF3D}"/>
              </a:ext>
            </a:extLst>
          </p:cNvPr>
          <p:cNvSpPr txBox="1"/>
          <p:nvPr/>
        </p:nvSpPr>
        <p:spPr>
          <a:xfrm>
            <a:off x="2197100" y="312291"/>
            <a:ext cx="77978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solidFill>
                  <a:prstClr val="white"/>
                </a:solidFill>
                <a:effectLst/>
                <a:uLnTx/>
                <a:uFillTx/>
                <a:latin typeface="Aptos Display" panose="020B0004020202020204" pitchFamily="34" charset="0"/>
                <a:ea typeface="+mn-ea"/>
                <a:cs typeface="+mn-cs"/>
              </a:rPr>
              <a:t>Part 2- MANAGEMENT OF SAFEGUARDING</a:t>
            </a:r>
            <a:endParaRPr kumimoji="0" lang="en-GB" sz="1800" b="0" i="0" u="none" strike="noStrike" kern="0" cap="none" spc="0" normalizeH="0" baseline="0" noProof="0" dirty="0">
              <a:ln>
                <a:noFill/>
              </a:ln>
              <a:solidFill>
                <a:prstClr val="white"/>
              </a:solidFill>
              <a:effectLst/>
              <a:uLnTx/>
              <a:uFillTx/>
              <a:latin typeface="Aptos Display" panose="020B0004020202020204" pitchFamily="34" charset="0"/>
              <a:ea typeface="+mn-ea"/>
              <a:cs typeface="+mn-cs"/>
            </a:endParaRPr>
          </a:p>
        </p:txBody>
      </p:sp>
      <p:sp>
        <p:nvSpPr>
          <p:cNvPr id="5" name="TextBox 4">
            <a:extLst>
              <a:ext uri="{FF2B5EF4-FFF2-40B4-BE49-F238E27FC236}">
                <a16:creationId xmlns:a16="http://schemas.microsoft.com/office/drawing/2014/main" id="{AE54E895-2ABF-6002-D9EC-C7D72BFA8ED0}"/>
              </a:ext>
            </a:extLst>
          </p:cNvPr>
          <p:cNvSpPr txBox="1"/>
          <p:nvPr/>
        </p:nvSpPr>
        <p:spPr>
          <a:xfrm>
            <a:off x="685800" y="758953"/>
            <a:ext cx="10488167" cy="5632311"/>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400" b="0" i="0" u="none" strike="noStrike" kern="1200" cap="none" spc="0" normalizeH="0" baseline="0" noProof="0" dirty="0">
                <a:ln>
                  <a:noFill/>
                </a:ln>
                <a:effectLst/>
                <a:uLnTx/>
                <a:uFillTx/>
                <a:latin typeface="Aptos Display" panose="020B0004020202020204" pitchFamily="34" charset="0"/>
              </a:rPr>
              <a:t>The Governing Body or proprietor has ‘strategic leadership responsibility for their school’s safeguarding arrangements.</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400" b="0" i="0" u="none" strike="noStrike" kern="1200" cap="none" spc="0" normalizeH="0" baseline="0" noProof="0" dirty="0">
                <a:ln>
                  <a:noFill/>
                </a:ln>
                <a:effectLst/>
                <a:uLnTx/>
                <a:uFillTx/>
                <a:latin typeface="Aptos Display" panose="020B0004020202020204" pitchFamily="34" charset="0"/>
              </a:rPr>
              <a:t>They </a:t>
            </a:r>
            <a:r>
              <a:rPr kumimoji="0" lang="en-GB" sz="24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must</a:t>
            </a:r>
            <a:r>
              <a:rPr kumimoji="0" lang="en-GB" sz="2400" b="0" i="0" u="none" strike="noStrike" kern="1200" cap="none" spc="0" normalizeH="0" baseline="0" noProof="0" dirty="0">
                <a:ln>
                  <a:noFill/>
                </a:ln>
                <a:effectLst/>
                <a:uLnTx/>
                <a:uFillTx/>
                <a:latin typeface="Aptos Display" panose="020B0004020202020204" pitchFamily="34" charset="0"/>
              </a:rPr>
              <a:t> have regard to this guidance, ensuring policies, procedures and training in their schools are effective and always comply with the law.</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400" b="0" i="0" u="none" strike="noStrike" kern="1200" cap="none" spc="0" normalizeH="0" baseline="0" noProof="0" dirty="0">
                <a:ln>
                  <a:noFill/>
                </a:ln>
                <a:effectLst/>
                <a:uLnTx/>
                <a:uFillTx/>
                <a:latin typeface="Aptos Display" panose="020B0004020202020204" pitchFamily="34" charset="0"/>
              </a:rPr>
              <a:t>Headteachers should ensure that the policies and procedures</a:t>
            </a:r>
            <a:r>
              <a:rPr lang="en-GB" sz="2400" dirty="0">
                <a:latin typeface="Aptos Display" panose="020B0004020202020204" pitchFamily="34" charset="0"/>
              </a:rPr>
              <a:t> </a:t>
            </a:r>
            <a:r>
              <a:rPr kumimoji="0" lang="en-GB" sz="2400" b="0" i="0" u="none" strike="noStrike" kern="1200" cap="none" spc="0" normalizeH="0" baseline="0" noProof="0" dirty="0">
                <a:ln>
                  <a:noFill/>
                </a:ln>
                <a:effectLst/>
                <a:uLnTx/>
                <a:uFillTx/>
                <a:latin typeface="Aptos Display" panose="020B0004020202020204" pitchFamily="34" charset="0"/>
              </a:rPr>
              <a:t>are understood and followed by all staff.</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400" b="0" i="0" u="none" strike="noStrike" kern="1200" cap="none" spc="0" normalizeH="0" baseline="0" noProof="0" dirty="0">
                <a:ln>
                  <a:noFill/>
                </a:ln>
                <a:effectLst/>
                <a:uLnTx/>
                <a:uFillTx/>
                <a:latin typeface="Aptos Display" panose="020B0004020202020204" pitchFamily="34" charset="0"/>
              </a:rPr>
              <a:t>Governing bodies and proprietors should ensure that all governors and trustees receive appropriate safeguarding and child protection (including online) training at induction.</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400" b="0" i="0" u="none" strike="noStrike" kern="1200" cap="none" spc="0" normalizeH="0" baseline="0" noProof="0" dirty="0">
                <a:ln>
                  <a:noFill/>
                </a:ln>
                <a:effectLst/>
                <a:uLnTx/>
                <a:uFillTx/>
                <a:latin typeface="Aptos Display" panose="020B0004020202020204" pitchFamily="34" charset="0"/>
              </a:rPr>
              <a:t>Governing bodies and proprietors should be aware of their obligations under the Human Rights Act 1998, the Equality Act 2010  and the Public Sector Equality Duty.</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2400" dirty="0">
                <a:latin typeface="Aptos Display" panose="020B0004020202020204" pitchFamily="34" charset="0"/>
              </a:rPr>
              <a:t>Schools must </a:t>
            </a:r>
            <a:r>
              <a:rPr kumimoji="0" lang="en-US" sz="2400" b="0" i="0" u="none" strike="noStrike" kern="1200" cap="none" spc="0" normalizeH="0" baseline="0" noProof="0" dirty="0">
                <a:ln>
                  <a:noFill/>
                </a:ln>
                <a:effectLst/>
                <a:uLnTx/>
                <a:uFillTx/>
                <a:latin typeface="Aptos Display" panose="020B0004020202020204" pitchFamily="34" charset="0"/>
              </a:rPr>
              <a:t>make reasonable adjustments for disabled children and young people to deal with particular disadvantages, (e.g. bullying &amp; child on child abuse). There is additional signposting to specialist SEND services.</a:t>
            </a:r>
          </a:p>
        </p:txBody>
      </p:sp>
    </p:spTree>
    <p:extLst>
      <p:ext uri="{BB962C8B-B14F-4D97-AF65-F5344CB8AC3E}">
        <p14:creationId xmlns:p14="http://schemas.microsoft.com/office/powerpoint/2010/main" val="1753110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61AE4B0F-600E-5354-026D-2C847D7AE31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1F6983D-26EE-4836-39AE-49F33A1F6F1C}"/>
              </a:ext>
            </a:extLst>
          </p:cNvPr>
          <p:cNvSpPr txBox="1"/>
          <p:nvPr/>
        </p:nvSpPr>
        <p:spPr>
          <a:xfrm>
            <a:off x="3378200" y="120363"/>
            <a:ext cx="54356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Part 3 – Safer Recruitment</a:t>
            </a:r>
            <a:endParaRPr kumimoji="0" lang="en-GB" sz="1800" b="0" i="0" u="none" strike="noStrike" kern="0" cap="none" spc="0" normalizeH="0" baseline="0" noProof="0" dirty="0">
              <a:ln>
                <a:noFill/>
              </a:ln>
              <a:effectLst/>
              <a:uLnTx/>
              <a:uFillTx/>
              <a:latin typeface="Aptos Display" panose="020B0004020202020204" pitchFamily="34" charset="0"/>
            </a:endParaRPr>
          </a:p>
        </p:txBody>
      </p:sp>
      <p:graphicFrame>
        <p:nvGraphicFramePr>
          <p:cNvPr id="4" name="Diagram 3">
            <a:extLst>
              <a:ext uri="{FF2B5EF4-FFF2-40B4-BE49-F238E27FC236}">
                <a16:creationId xmlns:a16="http://schemas.microsoft.com/office/drawing/2014/main" id="{5ABDC6FB-0293-57D2-FD9E-5890E87D9E74}"/>
              </a:ext>
            </a:extLst>
          </p:cNvPr>
          <p:cNvGraphicFramePr/>
          <p:nvPr>
            <p:extLst>
              <p:ext uri="{D42A27DB-BD31-4B8C-83A1-F6EECF244321}">
                <p14:modId xmlns:p14="http://schemas.microsoft.com/office/powerpoint/2010/main" val="4290843417"/>
              </p:ext>
            </p:extLst>
          </p:nvPr>
        </p:nvGraphicFramePr>
        <p:xfrm>
          <a:off x="-298450" y="986367"/>
          <a:ext cx="5753100" cy="42904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E613978-03A5-FB5F-08A0-13A9F3CE8E2D}"/>
              </a:ext>
            </a:extLst>
          </p:cNvPr>
          <p:cNvSpPr txBox="1"/>
          <p:nvPr/>
        </p:nvSpPr>
        <p:spPr>
          <a:xfrm>
            <a:off x="4991100" y="768350"/>
            <a:ext cx="6451600" cy="324704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000"/>
              </a:spcBef>
              <a:spcAft>
                <a:spcPts val="0"/>
              </a:spcAft>
              <a:buClrTx/>
              <a:buSzPct val="100000"/>
              <a:buFont typeface="Courier New" panose="02070309020205020404" pitchFamily="49" charset="0"/>
              <a:buChar char="o"/>
              <a:tabLst/>
              <a:defRPr/>
            </a:pPr>
            <a:r>
              <a:rPr kumimoji="0" lang="en-US" b="0" i="0" u="none" strike="noStrike" kern="1200" cap="none" spc="0" normalizeH="0" baseline="0" noProof="0" dirty="0">
                <a:ln>
                  <a:noFill/>
                </a:ln>
                <a:effectLst/>
                <a:uLnTx/>
                <a:uFillTx/>
                <a:latin typeface="Aptos Display" panose="020B0004020202020204" pitchFamily="34" charset="0"/>
              </a:rPr>
              <a:t>Schools and colleges should inform shortlisted candidates that online searches may be done as part of their recruitment process. </a:t>
            </a:r>
          </a:p>
          <a:p>
            <a:pPr marL="285750" marR="0" lvl="0" indent="-285750" algn="l" defTabSz="914400" rtl="0" eaLnBrk="1" fontAlgn="auto" latinLnBrk="0" hangingPunct="1">
              <a:lnSpc>
                <a:spcPct val="100000"/>
              </a:lnSpc>
              <a:spcBef>
                <a:spcPts val="1000"/>
              </a:spcBef>
              <a:spcAft>
                <a:spcPts val="0"/>
              </a:spcAft>
              <a:buClrTx/>
              <a:buSzPct val="100000"/>
              <a:buFont typeface="Courier New" panose="02070309020205020404" pitchFamily="49" charset="0"/>
              <a:buChar char="o"/>
              <a:tabLst/>
              <a:defRPr/>
            </a:pPr>
            <a:r>
              <a:rPr kumimoji="0" lang="en-US" b="0" i="0" u="none" strike="noStrike" kern="1200" cap="none" spc="0" normalizeH="0" baseline="0" noProof="0" dirty="0">
                <a:ln>
                  <a:noFill/>
                </a:ln>
                <a:effectLst/>
                <a:uLnTx/>
                <a:uFillTx/>
                <a:latin typeface="Aptos Display" panose="020B0004020202020204" pitchFamily="34" charset="0"/>
              </a:rPr>
              <a:t>The section on the retention of documents relating to the various recruitment checks undertaken has been made clearer.</a:t>
            </a:r>
          </a:p>
          <a:p>
            <a:pPr marL="285750" marR="0" lvl="0" indent="-285750" algn="l" defTabSz="914400" rtl="0" eaLnBrk="1" fontAlgn="auto" latinLnBrk="0" hangingPunct="1">
              <a:lnSpc>
                <a:spcPct val="100000"/>
              </a:lnSpc>
              <a:spcBef>
                <a:spcPts val="1000"/>
              </a:spcBef>
              <a:spcAft>
                <a:spcPts val="0"/>
              </a:spcAft>
              <a:buClrTx/>
              <a:buSzPct val="100000"/>
              <a:buFont typeface="Courier New" panose="02070309020205020404" pitchFamily="49" charset="0"/>
              <a:buChar char="o"/>
              <a:tabLst/>
              <a:defRPr/>
            </a:pPr>
            <a:r>
              <a:rPr kumimoji="0" lang="en-US" b="0" i="0" u="none" strike="noStrike" kern="1200" cap="none" spc="0" normalizeH="0" baseline="0" noProof="0" dirty="0">
                <a:ln>
                  <a:noFill/>
                </a:ln>
                <a:effectLst/>
                <a:uLnTx/>
                <a:uFillTx/>
                <a:latin typeface="Aptos Display" panose="020B0004020202020204" pitchFamily="34" charset="0"/>
              </a:rPr>
              <a:t>KCSIE 2025 also makes clear the importance of ongoing vigilance that extends beyond the recruitment process.</a:t>
            </a:r>
          </a:p>
          <a:p>
            <a:pPr marL="285750" marR="0" lvl="0" indent="-285750" algn="l" defTabSz="914400" rtl="0" eaLnBrk="1" fontAlgn="auto" latinLnBrk="0" hangingPunct="1">
              <a:lnSpc>
                <a:spcPct val="100000"/>
              </a:lnSpc>
              <a:spcBef>
                <a:spcPts val="1000"/>
              </a:spcBef>
              <a:spcAft>
                <a:spcPts val="0"/>
              </a:spcAft>
              <a:buClrTx/>
              <a:buSzPct val="100000"/>
              <a:buFont typeface="Courier New" panose="02070309020205020404" pitchFamily="49" charset="0"/>
              <a:buChar char="o"/>
              <a:tabLst/>
              <a:defRPr/>
            </a:pPr>
            <a:r>
              <a:rPr kumimoji="0" lang="en-US" b="0" i="0" u="none" strike="noStrike" kern="1200" cap="none" spc="0" normalizeH="0" baseline="0" noProof="0" dirty="0">
                <a:ln>
                  <a:noFill/>
                </a:ln>
                <a:effectLst/>
                <a:uLnTx/>
                <a:uFillTx/>
                <a:latin typeface="Aptos Display" panose="020B0004020202020204" pitchFamily="34" charset="0"/>
              </a:rPr>
              <a:t>Ensure staff feel comfortable to discuss matters they are worried may have safeguarding implications, including things they may have seen or heard online.</a:t>
            </a:r>
            <a:endParaRPr kumimoji="0" lang="en-GB" b="0" i="0" u="none" strike="noStrike" kern="1200" cap="none" spc="0" normalizeH="0" baseline="0" noProof="0" dirty="0">
              <a:ln>
                <a:noFill/>
              </a:ln>
              <a:effectLst/>
              <a:uLnTx/>
              <a:uFillTx/>
              <a:latin typeface="Aptos Display" panose="020B0004020202020204" pitchFamily="34" charset="0"/>
            </a:endParaRPr>
          </a:p>
        </p:txBody>
      </p:sp>
      <p:sp>
        <p:nvSpPr>
          <p:cNvPr id="7" name="TextBox 6">
            <a:extLst>
              <a:ext uri="{FF2B5EF4-FFF2-40B4-BE49-F238E27FC236}">
                <a16:creationId xmlns:a16="http://schemas.microsoft.com/office/drawing/2014/main" id="{A1571B8F-0ACC-09AF-56F3-C9A4A8B752CD}"/>
              </a:ext>
            </a:extLst>
          </p:cNvPr>
          <p:cNvSpPr txBox="1"/>
          <p:nvPr/>
        </p:nvSpPr>
        <p:spPr>
          <a:xfrm>
            <a:off x="5121276" y="4015393"/>
            <a:ext cx="6321424" cy="1908215"/>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kumimoji="0" lang="en-GB" sz="28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Reminders: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effectLst/>
                <a:uLnTx/>
                <a:uFillTx/>
                <a:latin typeface="Aptos Display" panose="020B0004020202020204" pitchFamily="34" charset="0"/>
              </a:rPr>
              <a:t>Recruitment must safeguard and promote the welfare of children.</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effectLst/>
                <a:uLnTx/>
                <a:uFillTx/>
                <a:latin typeface="Aptos Display" panose="020B0004020202020204" pitchFamily="34" charset="0"/>
              </a:rPr>
              <a:t>Governing Bodies should have safer recruitment training</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effectLst/>
                <a:uLnTx/>
                <a:uFillTx/>
                <a:latin typeface="Aptos Display" panose="020B0004020202020204" pitchFamily="34" charset="0"/>
              </a:rPr>
              <a:t>Carry out all checks including DBS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0" i="0" u="none" strike="noStrike" kern="1200" cap="none" spc="0" normalizeH="0" baseline="0" noProof="0" dirty="0">
                <a:ln>
                  <a:noFill/>
                </a:ln>
                <a:effectLst/>
                <a:uLnTx/>
                <a:uFillTx/>
                <a:latin typeface="Aptos Display" panose="020B0004020202020204" pitchFamily="34" charset="0"/>
              </a:rPr>
              <a:t>Check Employment History and References </a:t>
            </a:r>
          </a:p>
        </p:txBody>
      </p:sp>
    </p:spTree>
    <p:extLst>
      <p:ext uri="{BB962C8B-B14F-4D97-AF65-F5344CB8AC3E}">
        <p14:creationId xmlns:p14="http://schemas.microsoft.com/office/powerpoint/2010/main" val="3488974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42DD2F00-639B-60AA-424B-35CF673394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4DFCE38-55E2-DB42-651A-06B80E39BD4A}"/>
              </a:ext>
            </a:extLst>
          </p:cNvPr>
          <p:cNvSpPr txBox="1"/>
          <p:nvPr/>
        </p:nvSpPr>
        <p:spPr>
          <a:xfrm>
            <a:off x="1069975" y="233093"/>
            <a:ext cx="1005205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Part 4 - Allegations and Safeguarding Concerns</a:t>
            </a:r>
            <a:endParaRPr kumimoji="0" lang="en-GB" sz="1800" b="0" i="0" u="none" strike="noStrike" kern="0" cap="none" spc="0" normalizeH="0" baseline="0" noProof="0" dirty="0">
              <a:ln>
                <a:noFill/>
              </a:ln>
              <a:effectLst/>
              <a:uLnTx/>
              <a:uFillTx/>
              <a:latin typeface="Aptos Display" panose="020B0004020202020204" pitchFamily="34" charset="0"/>
            </a:endParaRPr>
          </a:p>
        </p:txBody>
      </p:sp>
      <p:sp>
        <p:nvSpPr>
          <p:cNvPr id="5" name="TextBox 4">
            <a:extLst>
              <a:ext uri="{FF2B5EF4-FFF2-40B4-BE49-F238E27FC236}">
                <a16:creationId xmlns:a16="http://schemas.microsoft.com/office/drawing/2014/main" id="{C679DE2A-3883-5E45-8784-1B2632F03AF0}"/>
              </a:ext>
            </a:extLst>
          </p:cNvPr>
          <p:cNvSpPr txBox="1"/>
          <p:nvPr/>
        </p:nvSpPr>
        <p:spPr>
          <a:xfrm>
            <a:off x="3609975" y="678934"/>
            <a:ext cx="4972050" cy="461665"/>
          </a:xfrm>
          <a:prstGeom prst="rect">
            <a:avLst/>
          </a:prstGeom>
          <a:noFill/>
        </p:spPr>
        <p:txBody>
          <a:bodyPr wrap="square">
            <a:spAutoFit/>
          </a:bodyPr>
          <a:lstStyle/>
          <a:p>
            <a:r>
              <a:rPr lang="en-GB" sz="2400" dirty="0">
                <a:solidFill>
                  <a:schemeClr val="accent1">
                    <a:lumMod val="60000"/>
                    <a:lumOff val="40000"/>
                  </a:schemeClr>
                </a:solidFill>
                <a:latin typeface="Aptos Display" panose="020B0004020202020204" pitchFamily="34" charset="0"/>
              </a:rPr>
              <a:t>What to do when an allegation is made</a:t>
            </a:r>
            <a:r>
              <a:rPr lang="en-GB" dirty="0">
                <a:solidFill>
                  <a:schemeClr val="accent1">
                    <a:lumMod val="60000"/>
                    <a:lumOff val="40000"/>
                  </a:schemeClr>
                </a:solidFill>
              </a:rPr>
              <a:t>.</a:t>
            </a:r>
          </a:p>
        </p:txBody>
      </p:sp>
      <p:graphicFrame>
        <p:nvGraphicFramePr>
          <p:cNvPr id="6" name="Diagram 5">
            <a:extLst>
              <a:ext uri="{FF2B5EF4-FFF2-40B4-BE49-F238E27FC236}">
                <a16:creationId xmlns:a16="http://schemas.microsoft.com/office/drawing/2014/main" id="{A7D04A87-D714-BD3A-DFD3-A73FE7C37740}"/>
              </a:ext>
            </a:extLst>
          </p:cNvPr>
          <p:cNvGraphicFramePr/>
          <p:nvPr>
            <p:extLst>
              <p:ext uri="{D42A27DB-BD31-4B8C-83A1-F6EECF244321}">
                <p14:modId xmlns:p14="http://schemas.microsoft.com/office/powerpoint/2010/main" val="405378218"/>
              </p:ext>
            </p:extLst>
          </p:nvPr>
        </p:nvGraphicFramePr>
        <p:xfrm>
          <a:off x="337952" y="1287052"/>
          <a:ext cx="5059548" cy="42838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B48AAFE9-FE81-BC26-C112-B5BD33513243}"/>
              </a:ext>
            </a:extLst>
          </p:cNvPr>
          <p:cNvSpPr txBox="1"/>
          <p:nvPr/>
        </p:nvSpPr>
        <p:spPr>
          <a:xfrm>
            <a:off x="5397500" y="1226216"/>
            <a:ext cx="6350000" cy="4405565"/>
          </a:xfrm>
          <a:prstGeom prst="rect">
            <a:avLst/>
          </a:prstGeom>
          <a:noFill/>
        </p:spPr>
        <p:txBody>
          <a:bodyPr wrap="square">
            <a:spAutoFit/>
          </a:bodyPr>
          <a:lstStyle/>
          <a:p>
            <a:pPr marL="0" marR="0" lvl="0" indent="0" algn="l" defTabSz="914400" rtl="0" eaLnBrk="1" fontAlgn="auto" latinLnBrk="0" hangingPunct="1">
              <a:lnSpc>
                <a:spcPct val="120000"/>
              </a:lnSpc>
              <a:spcBef>
                <a:spcPts val="1000"/>
              </a:spcBef>
              <a:spcAft>
                <a:spcPts val="0"/>
              </a:spcAft>
              <a:buClr>
                <a:srgbClr val="B71E42"/>
              </a:buClr>
              <a:buSzPct val="100000"/>
              <a:buFontTx/>
              <a:buNone/>
              <a:tabLst/>
              <a:defRPr/>
            </a:pPr>
            <a:r>
              <a:rPr kumimoji="0" lang="en-GB" sz="2000" b="0" i="0" u="none" strike="noStrike" kern="1200" cap="none" spc="0" normalizeH="0" baseline="0" noProof="0" dirty="0">
                <a:ln>
                  <a:noFill/>
                </a:ln>
                <a:effectLst/>
                <a:uLnTx/>
                <a:uFillTx/>
                <a:latin typeface="Aptos Display" panose="020B0004020202020204" pitchFamily="34" charset="0"/>
              </a:rPr>
              <a:t>Key Aspects:</a:t>
            </a:r>
          </a:p>
          <a:p>
            <a:pPr marR="0" lvl="0" algn="l" defTabSz="914400" rtl="0" eaLnBrk="1" fontAlgn="auto" latinLnBrk="0" hangingPunct="1">
              <a:lnSpc>
                <a:spcPct val="120000"/>
              </a:lnSpc>
              <a:spcBef>
                <a:spcPts val="1000"/>
              </a:spcBef>
              <a:spcAft>
                <a:spcPts val="0"/>
              </a:spcAft>
              <a:buClr>
                <a:schemeClr val="tx1"/>
              </a:buClr>
              <a:buSzPct val="100000"/>
              <a:tabLst/>
              <a:defRPr/>
            </a:pPr>
            <a:r>
              <a:rPr kumimoji="0" lang="en-GB" sz="20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Allegations</a:t>
            </a:r>
            <a:r>
              <a:rPr kumimoji="0" lang="en-GB" sz="2000" b="0" i="0" u="none" strike="noStrike" kern="1200" cap="none" spc="0" normalizeH="0" baseline="0" noProof="0" dirty="0">
                <a:ln>
                  <a:noFill/>
                </a:ln>
                <a:effectLst/>
                <a:uLnTx/>
                <a:uFillTx/>
                <a:latin typeface="Aptos Display" panose="020B0004020202020204" pitchFamily="34" charset="0"/>
              </a:rPr>
              <a:t> - Learning from all allegations should be incorporated by schools, not just those concluded or substantiated. </a:t>
            </a:r>
          </a:p>
          <a:p>
            <a:pPr marR="0" lvl="0" algn="l" defTabSz="914400" rtl="0" eaLnBrk="1" fontAlgn="auto" latinLnBrk="0" hangingPunct="1">
              <a:lnSpc>
                <a:spcPct val="120000"/>
              </a:lnSpc>
              <a:spcBef>
                <a:spcPts val="1000"/>
              </a:spcBef>
              <a:spcAft>
                <a:spcPts val="0"/>
              </a:spcAft>
              <a:buClr>
                <a:schemeClr val="tx1"/>
              </a:buClr>
              <a:buSzPct val="100000"/>
              <a:tabLst/>
              <a:defRPr/>
            </a:pPr>
            <a:r>
              <a:rPr kumimoji="0" lang="en-GB" sz="20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Allegations</a:t>
            </a:r>
            <a:r>
              <a:rPr kumimoji="0" lang="en-GB" sz="2000" b="0" i="0" u="none" strike="noStrike" kern="1200" cap="none" spc="0" normalizeH="0" baseline="0" noProof="0" dirty="0">
                <a:ln>
                  <a:noFill/>
                </a:ln>
                <a:effectLst/>
                <a:uLnTx/>
                <a:uFillTx/>
                <a:latin typeface="Aptos Display" panose="020B0004020202020204" pitchFamily="34" charset="0"/>
              </a:rPr>
              <a:t> - All staff should be aware of how to handle low level concerns, allegations against staff and whistleblowing. </a:t>
            </a:r>
          </a:p>
          <a:p>
            <a:pPr marL="342900" marR="0" lvl="0" indent="-342900" algn="l" defTabSz="914400" rtl="0" eaLnBrk="1" fontAlgn="auto" latinLnBrk="0" hangingPunct="1">
              <a:lnSpc>
                <a:spcPct val="120000"/>
              </a:lnSpc>
              <a:spcBef>
                <a:spcPts val="1000"/>
              </a:spcBef>
              <a:spcAft>
                <a:spcPts val="0"/>
              </a:spcAft>
              <a:buClr>
                <a:schemeClr val="tx1"/>
              </a:buClr>
              <a:buSzPct val="100000"/>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Apply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common sense </a:t>
            </a:r>
            <a:r>
              <a:rPr kumimoji="0" lang="en-GB" sz="2000" b="0" i="0" u="none" strike="noStrike" kern="1200" cap="none" spc="0" normalizeH="0" baseline="0" noProof="0" dirty="0">
                <a:ln>
                  <a:noFill/>
                </a:ln>
                <a:effectLst/>
                <a:uLnTx/>
                <a:uFillTx/>
                <a:latin typeface="Aptos Display" panose="020B0004020202020204" pitchFamily="34" charset="0"/>
              </a:rPr>
              <a:t>and judgment</a:t>
            </a:r>
          </a:p>
          <a:p>
            <a:pPr marL="342900" marR="0" lvl="0" indent="-342900" algn="l" defTabSz="914400" rtl="0" eaLnBrk="1" fontAlgn="auto" latinLnBrk="0" hangingPunct="1">
              <a:lnSpc>
                <a:spcPct val="120000"/>
              </a:lnSpc>
              <a:spcBef>
                <a:spcPts val="1000"/>
              </a:spcBef>
              <a:spcAft>
                <a:spcPts val="0"/>
              </a:spcAft>
              <a:buClr>
                <a:schemeClr val="tx1"/>
              </a:buClr>
              <a:buSzPct val="100000"/>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Deal with allegations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quickly and fairly</a:t>
            </a:r>
          </a:p>
          <a:p>
            <a:pPr marL="342900" marR="0" lvl="0" indent="-342900" algn="l" defTabSz="914400" rtl="0" eaLnBrk="1" fontAlgn="auto" latinLnBrk="0" hangingPunct="1">
              <a:lnSpc>
                <a:spcPct val="120000"/>
              </a:lnSpc>
              <a:spcBef>
                <a:spcPts val="1000"/>
              </a:spcBef>
              <a:spcAft>
                <a:spcPts val="0"/>
              </a:spcAft>
              <a:buClr>
                <a:schemeClr val="tx1"/>
              </a:buClr>
              <a:buSzPct val="100000"/>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Provide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effective protection </a:t>
            </a:r>
            <a:r>
              <a:rPr kumimoji="0" lang="en-GB" sz="2000" b="0" i="0" u="none" strike="noStrike" kern="1200" cap="none" spc="0" normalizeH="0" baseline="0" noProof="0" dirty="0">
                <a:ln>
                  <a:noFill/>
                </a:ln>
                <a:effectLst/>
                <a:uLnTx/>
                <a:uFillTx/>
                <a:latin typeface="Aptos Display" panose="020B0004020202020204" pitchFamily="34" charset="0"/>
              </a:rPr>
              <a:t>for the child and support the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person</a:t>
            </a:r>
            <a:r>
              <a:rPr kumimoji="0" lang="en-GB" sz="2000" b="0" i="0" u="none" strike="noStrike" kern="1200" cap="none" spc="0" normalizeH="0" baseline="0" noProof="0" dirty="0">
                <a:ln>
                  <a:noFill/>
                </a:ln>
                <a:effectLst/>
                <a:uLnTx/>
                <a:uFillTx/>
                <a:latin typeface="Aptos Display" panose="020B0004020202020204" pitchFamily="34" charset="0"/>
              </a:rPr>
              <a:t> subject to an allegation </a:t>
            </a:r>
            <a:endParaRPr kumimoji="0" lang="en-GB" sz="2800" b="0" i="0" u="none" strike="noStrike" kern="1200" cap="none" spc="0" normalizeH="0" baseline="0" noProof="0" dirty="0">
              <a:ln>
                <a:noFill/>
              </a:ln>
              <a:effectLst/>
              <a:uLnTx/>
              <a:uFillTx/>
              <a:latin typeface="Aptos Display" panose="020B0004020202020204" pitchFamily="34" charset="0"/>
            </a:endParaRPr>
          </a:p>
        </p:txBody>
      </p:sp>
    </p:spTree>
    <p:extLst>
      <p:ext uri="{BB962C8B-B14F-4D97-AF65-F5344CB8AC3E}">
        <p14:creationId xmlns:p14="http://schemas.microsoft.com/office/powerpoint/2010/main" val="1871322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561F2702-3DC0-636C-CE2C-C9718C68B1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817E9CF-6809-54DE-77B0-CD03533EB938}"/>
              </a:ext>
            </a:extLst>
          </p:cNvPr>
          <p:cNvSpPr txBox="1"/>
          <p:nvPr/>
        </p:nvSpPr>
        <p:spPr>
          <a:xfrm>
            <a:off x="1435100" y="148620"/>
            <a:ext cx="932180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Part 5-Child on Child Sexual Violence and Sexual Harassment</a:t>
            </a:r>
            <a:endParaRPr kumimoji="0" lang="en-GB" sz="1800" b="0" i="0" u="none" strike="noStrike" kern="0" cap="none" spc="0" normalizeH="0" baseline="0" noProof="0" dirty="0">
              <a:ln>
                <a:noFill/>
              </a:ln>
              <a:effectLst/>
              <a:uLnTx/>
              <a:uFillTx/>
              <a:latin typeface="Aptos Display" panose="020B0004020202020204" pitchFamily="34" charset="0"/>
            </a:endParaRPr>
          </a:p>
        </p:txBody>
      </p:sp>
      <p:sp>
        <p:nvSpPr>
          <p:cNvPr id="5" name="TextBox 4">
            <a:extLst>
              <a:ext uri="{FF2B5EF4-FFF2-40B4-BE49-F238E27FC236}">
                <a16:creationId xmlns:a16="http://schemas.microsoft.com/office/drawing/2014/main" id="{53A473E8-9F22-7AAE-D9BF-3A298D602C24}"/>
              </a:ext>
            </a:extLst>
          </p:cNvPr>
          <p:cNvSpPr txBox="1"/>
          <p:nvPr/>
        </p:nvSpPr>
        <p:spPr>
          <a:xfrm>
            <a:off x="412750" y="1223833"/>
            <a:ext cx="11366500" cy="31700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effectLst/>
                <a:uLnTx/>
                <a:uFillTx/>
                <a:latin typeface="Aptos Display" panose="020B0004020202020204" pitchFamily="34" charset="0"/>
              </a:rPr>
              <a:t>Reminders of key aspects:</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Make clear a zero-tolerance approach to sexual violence/sexual harassment.</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Never</a:t>
            </a:r>
            <a:r>
              <a:rPr kumimoji="0" lang="en-GB" sz="2000" b="1" i="0" u="none" strike="noStrike" kern="1200" cap="none" spc="0" normalizeH="0" baseline="0" noProof="0" dirty="0">
                <a:ln>
                  <a:noFill/>
                </a:ln>
                <a:effectLst/>
                <a:uLnTx/>
                <a:uFillTx/>
                <a:latin typeface="Aptos Display" panose="020B0004020202020204" pitchFamily="34" charset="0"/>
              </a:rPr>
              <a:t> </a:t>
            </a:r>
            <a:r>
              <a:rPr kumimoji="0" lang="en-GB" sz="2000" b="0" i="0" u="none" strike="noStrike" kern="1200" cap="none" spc="0" normalizeH="0" baseline="0" noProof="0" dirty="0">
                <a:ln>
                  <a:noFill/>
                </a:ln>
                <a:effectLst/>
                <a:uLnTx/>
                <a:uFillTx/>
                <a:latin typeface="Aptos Display" panose="020B0004020202020204" pitchFamily="34" charset="0"/>
              </a:rPr>
              <a:t>passed it off as </a:t>
            </a:r>
            <a:r>
              <a:rPr kumimoji="0" lang="en-GB" sz="20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“banter”, “just having a laugh”, “a part of growing up”</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Failure to do so can lead to a culture of unacceptable behaviour, an unsafe environment and a culture that normalises abuse, leading to children accepting it as normal and not coming forward to report it </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Recognising, acknowledging, and understanding the scale of harassment and abuse</a:t>
            </a:r>
            <a:r>
              <a:rPr kumimoji="0" lang="en-US"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a:t>
            </a:r>
            <a:r>
              <a:rPr kumimoji="0" lang="en-US" sz="2000" b="0" i="0" u="none" strike="noStrike" kern="1200" cap="none" spc="0" normalizeH="0" baseline="0" noProof="0" dirty="0">
                <a:ln>
                  <a:noFill/>
                </a:ln>
                <a:effectLst/>
                <a:uLnTx/>
                <a:uFillTx/>
                <a:latin typeface="Aptos Display" panose="020B0004020202020204" pitchFamily="34" charset="0"/>
              </a:rPr>
              <a:t> Even if there are no reports it does not mean it is not happening, it may be the case that it is just not being reported </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effectLst/>
                <a:uLnTx/>
                <a:uFillTx/>
                <a:latin typeface="Aptos Display" panose="020B0004020202020204" pitchFamily="34" charset="0"/>
              </a:rPr>
              <a:t>Challenging physical behaviour (potentially criminal in nature) such as grabbing bottoms, breasts and genitalia, pulling down trousers, flicking bras and lifting up skirts. Dismissing or tolerating such behaviours risks normalising them</a:t>
            </a:r>
            <a:endParaRPr lang="en-US" sz="2000" dirty="0">
              <a:latin typeface="Aptos Display" panose="020B0004020202020204" pitchFamily="34" charset="0"/>
            </a:endParaRPr>
          </a:p>
        </p:txBody>
      </p:sp>
      <p:sp>
        <p:nvSpPr>
          <p:cNvPr id="7" name="TextBox 6">
            <a:extLst>
              <a:ext uri="{FF2B5EF4-FFF2-40B4-BE49-F238E27FC236}">
                <a16:creationId xmlns:a16="http://schemas.microsoft.com/office/drawing/2014/main" id="{E5CED229-D73D-2E46-D1FF-6F4E3368C8A8}"/>
              </a:ext>
            </a:extLst>
          </p:cNvPr>
          <p:cNvSpPr txBox="1"/>
          <p:nvPr/>
        </p:nvSpPr>
        <p:spPr>
          <a:xfrm>
            <a:off x="2127250" y="4590782"/>
            <a:ext cx="9525000"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Misogyny- hatred of, contempt for, or prejudice against women.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accent1">
                    <a:lumMod val="20000"/>
                    <a:lumOff val="80000"/>
                  </a:schemeClr>
                </a:solidFill>
                <a:effectLst/>
                <a:uLnTx/>
                <a:uFillTx/>
                <a:latin typeface="Aptos Display" panose="020B0004020202020204" pitchFamily="34" charset="0"/>
              </a:rPr>
              <a:t>Misandry -dislike of, contempt for, or ingrained prejudice against men </a:t>
            </a:r>
          </a:p>
        </p:txBody>
      </p:sp>
    </p:spTree>
    <p:extLst>
      <p:ext uri="{BB962C8B-B14F-4D97-AF65-F5344CB8AC3E}">
        <p14:creationId xmlns:p14="http://schemas.microsoft.com/office/powerpoint/2010/main" val="3073038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6F305EE7-24E2-F9E3-5253-DC84D34170B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6AA158-D674-520C-0AE1-50B841384D31}"/>
              </a:ext>
            </a:extLst>
          </p:cNvPr>
          <p:cNvSpPr txBox="1"/>
          <p:nvPr/>
        </p:nvSpPr>
        <p:spPr>
          <a:xfrm>
            <a:off x="914400" y="150049"/>
            <a:ext cx="1036320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What examples of sexual violence and harassment might occur in a primary school? </a:t>
            </a:r>
            <a:endParaRPr kumimoji="0" lang="en-GB" sz="1800" b="0" i="0" u="none" strike="noStrike" kern="0" cap="none" spc="0" normalizeH="0" baseline="0" noProof="0" dirty="0">
              <a:ln>
                <a:noFill/>
              </a:ln>
              <a:effectLst/>
              <a:uLnTx/>
              <a:uFillTx/>
              <a:latin typeface="Aptos Display" panose="020B0004020202020204" pitchFamily="34" charset="0"/>
            </a:endParaRPr>
          </a:p>
        </p:txBody>
      </p:sp>
      <p:graphicFrame>
        <p:nvGraphicFramePr>
          <p:cNvPr id="10" name="Diagram 9">
            <a:extLst>
              <a:ext uri="{FF2B5EF4-FFF2-40B4-BE49-F238E27FC236}">
                <a16:creationId xmlns:a16="http://schemas.microsoft.com/office/drawing/2014/main" id="{E012269C-5FE2-764A-7FF8-755EB283C3FF}"/>
              </a:ext>
            </a:extLst>
          </p:cNvPr>
          <p:cNvGraphicFramePr/>
          <p:nvPr>
            <p:extLst>
              <p:ext uri="{D42A27DB-BD31-4B8C-83A1-F6EECF244321}">
                <p14:modId xmlns:p14="http://schemas.microsoft.com/office/powerpoint/2010/main" val="3908624124"/>
              </p:ext>
            </p:extLst>
          </p:nvPr>
        </p:nvGraphicFramePr>
        <p:xfrm>
          <a:off x="228600" y="1547283"/>
          <a:ext cx="4940300" cy="3763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a:extLst>
              <a:ext uri="{FF2B5EF4-FFF2-40B4-BE49-F238E27FC236}">
                <a16:creationId xmlns:a16="http://schemas.microsoft.com/office/drawing/2014/main" id="{35ACA9DD-7DE4-A566-CF26-DA64A0E7993C}"/>
              </a:ext>
            </a:extLst>
          </p:cNvPr>
          <p:cNvSpPr txBox="1"/>
          <p:nvPr/>
        </p:nvSpPr>
        <p:spPr>
          <a:xfrm>
            <a:off x="5384800" y="1382286"/>
            <a:ext cx="6578600" cy="4401205"/>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Sexual violence and harassment can occur between children of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any age or sex</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It can occur through a group of children sexually assaulting or sexually harassing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a single child or group </a:t>
            </a:r>
            <a:r>
              <a:rPr kumimoji="0" lang="en-GB" sz="2000" b="0" i="0" u="none" strike="noStrike" kern="1200" cap="none" spc="0" normalizeH="0" baseline="0" noProof="0" dirty="0">
                <a:ln>
                  <a:noFill/>
                </a:ln>
                <a:effectLst/>
                <a:uLnTx/>
                <a:uFillTx/>
                <a:latin typeface="Aptos Display" panose="020B0004020202020204" pitchFamily="34" charset="0"/>
              </a:rPr>
              <a:t>of children</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Can occur for both girls and boys, but it is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more likely that victims will be girls</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Schools must make it clear that sexual violence and sexual harassment is not acceptable</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Schools must not tolerate or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dismiss it as ‘banter’ </a:t>
            </a:r>
            <a:r>
              <a:rPr kumimoji="0" lang="en-GB" sz="2000" b="0" i="0" u="none" strike="noStrike" kern="1200" cap="none" spc="0" normalizeH="0" baseline="0" noProof="0" dirty="0">
                <a:ln>
                  <a:noFill/>
                </a:ln>
                <a:effectLst/>
                <a:uLnTx/>
                <a:uFillTx/>
                <a:latin typeface="Aptos Display" panose="020B0004020202020204" pitchFamily="34" charset="0"/>
              </a:rPr>
              <a:t>- A zero tolerance approach!</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dirty="0">
                <a:ln>
                  <a:noFill/>
                </a:ln>
                <a:effectLst/>
                <a:uLnTx/>
                <a:uFillTx/>
                <a:latin typeface="Aptos Display" panose="020B0004020202020204" pitchFamily="34" charset="0"/>
              </a:rPr>
              <a:t>Consent- this is about having the freedom and capacity to choose. NB. A child under 13 can </a:t>
            </a:r>
            <a:r>
              <a:rPr kumimoji="0" lang="en-GB" sz="2000" b="1" i="0" u="none" strike="noStrike" kern="1200" cap="none" spc="0" normalizeH="0" baseline="0" noProof="0" dirty="0">
                <a:ln>
                  <a:noFill/>
                </a:ln>
                <a:solidFill>
                  <a:srgbClr val="FFC000"/>
                </a:solidFill>
                <a:effectLst/>
                <a:uLnTx/>
                <a:uFillTx/>
                <a:latin typeface="Aptos Display" panose="020B0004020202020204" pitchFamily="34" charset="0"/>
              </a:rPr>
              <a:t>never</a:t>
            </a:r>
            <a:r>
              <a:rPr kumimoji="0" lang="en-GB" sz="2000" b="0" i="0" u="none" strike="noStrike" kern="1200" cap="none" spc="0" normalizeH="0" baseline="0" noProof="0" dirty="0">
                <a:ln>
                  <a:noFill/>
                </a:ln>
                <a:effectLst/>
                <a:uLnTx/>
                <a:uFillTx/>
                <a:latin typeface="Aptos Display" panose="020B0004020202020204" pitchFamily="34" charset="0"/>
              </a:rPr>
              <a:t> consent to sexual activity of any kind. The age of consent is 16. </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2000" dirty="0">
                <a:latin typeface="Aptos Display" panose="020B0004020202020204" pitchFamily="34" charset="0"/>
              </a:rPr>
              <a:t>Sexual intercourse </a:t>
            </a:r>
            <a:r>
              <a:rPr lang="en-GB" sz="2000" b="1" dirty="0">
                <a:solidFill>
                  <a:srgbClr val="FFC000"/>
                </a:solidFill>
                <a:latin typeface="Aptos Display" panose="020B0004020202020204" pitchFamily="34" charset="0"/>
              </a:rPr>
              <a:t>without consent </a:t>
            </a:r>
            <a:r>
              <a:rPr lang="en-GB" sz="2000" dirty="0">
                <a:latin typeface="Aptos Display" panose="020B0004020202020204" pitchFamily="34" charset="0"/>
              </a:rPr>
              <a:t>is rape.</a:t>
            </a:r>
            <a:endParaRPr kumimoji="0" lang="en-GB" sz="2000" b="0" i="0" u="none" strike="noStrike" kern="1200" cap="none" spc="0" normalizeH="0" baseline="0" noProof="0" dirty="0">
              <a:ln>
                <a:noFill/>
              </a:ln>
              <a:effectLst/>
              <a:uLnTx/>
              <a:uFillTx/>
              <a:latin typeface="Aptos Display" panose="020B0004020202020204" pitchFamily="34" charset="0"/>
            </a:endParaRPr>
          </a:p>
        </p:txBody>
      </p:sp>
    </p:spTree>
    <p:extLst>
      <p:ext uri="{BB962C8B-B14F-4D97-AF65-F5344CB8AC3E}">
        <p14:creationId xmlns:p14="http://schemas.microsoft.com/office/powerpoint/2010/main" val="375343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487F233D-B65D-C6C1-F9AA-512BEA4971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C7D492-18AF-BC7D-93AC-17093159A5A4}"/>
              </a:ext>
            </a:extLst>
          </p:cNvPr>
          <p:cNvSpPr txBox="1"/>
          <p:nvPr/>
        </p:nvSpPr>
        <p:spPr>
          <a:xfrm>
            <a:off x="1146175" y="210691"/>
            <a:ext cx="9899650" cy="584775"/>
          </a:xfrm>
          <a:prstGeom prst="rect">
            <a:avLst/>
          </a:prstGeom>
          <a:noFill/>
        </p:spPr>
        <p:txBody>
          <a:bodyPr wrap="square">
            <a:spAutoFit/>
          </a:bodyPr>
          <a:lstStyle/>
          <a:p>
            <a:r>
              <a:rPr kumimoji="0" lang="en-GB" sz="3200" b="0" i="0" u="none" strike="noStrike" kern="0" cap="all" spc="0" normalizeH="0" baseline="0" noProof="0" dirty="0">
                <a:ln>
                  <a:noFill/>
                </a:ln>
                <a:effectLst/>
                <a:uLnTx/>
                <a:uFillTx/>
                <a:latin typeface="Aptos Display" panose="020B0004020202020204" pitchFamily="34" charset="0"/>
              </a:rPr>
              <a:t>KCSIE 2025 covers specific safeguarding issues: </a:t>
            </a:r>
            <a:endParaRPr lang="en-GB" dirty="0">
              <a:latin typeface="Aptos Display" panose="020B0004020202020204" pitchFamily="34" charset="0"/>
            </a:endParaRPr>
          </a:p>
        </p:txBody>
      </p:sp>
      <p:graphicFrame>
        <p:nvGraphicFramePr>
          <p:cNvPr id="4" name="Diagram 3">
            <a:extLst>
              <a:ext uri="{FF2B5EF4-FFF2-40B4-BE49-F238E27FC236}">
                <a16:creationId xmlns:a16="http://schemas.microsoft.com/office/drawing/2014/main" id="{1057E1F6-3F5B-65FB-3EE8-1B22EA7B28F6}"/>
              </a:ext>
            </a:extLst>
          </p:cNvPr>
          <p:cNvGraphicFramePr/>
          <p:nvPr>
            <p:extLst>
              <p:ext uri="{D42A27DB-BD31-4B8C-83A1-F6EECF244321}">
                <p14:modId xmlns:p14="http://schemas.microsoft.com/office/powerpoint/2010/main" val="1239888002"/>
              </p:ext>
            </p:extLst>
          </p:nvPr>
        </p:nvGraphicFramePr>
        <p:xfrm>
          <a:off x="279400" y="935166"/>
          <a:ext cx="8864600" cy="5522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B7F86D92-A4FD-28A7-1AD5-5155CF2A413E}"/>
              </a:ext>
            </a:extLst>
          </p:cNvPr>
          <p:cNvSpPr txBox="1"/>
          <p:nvPr/>
        </p:nvSpPr>
        <p:spPr>
          <a:xfrm>
            <a:off x="9336659" y="1671334"/>
            <a:ext cx="2520950" cy="3693319"/>
          </a:xfrm>
          <a:prstGeom prst="rect">
            <a:avLst/>
          </a:prstGeom>
          <a:noFill/>
          <a:ln w="57150">
            <a:solidFill>
              <a:schemeClr val="accent1">
                <a:lumMod val="60000"/>
                <a:lumOff val="40000"/>
              </a:schemeClr>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Aptos Display" panose="020B0004020202020204" pitchFamily="34" charset="0"/>
              </a:rPr>
              <a:t>Which of these issues have been experienced in your school or academy community?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effectLst/>
              <a:uLnTx/>
              <a:uFillTx/>
              <a:latin typeface="Aptos Display" panose="020B00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Aptos Display" panose="020B0004020202020204" pitchFamily="34" charset="0"/>
              </a:rPr>
              <a:t>Discuss  the most common issues that present in your setting.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dirty="0">
              <a:latin typeface="Aptos Display" panose="020B00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Aptos Display" panose="020B0004020202020204" pitchFamily="34" charset="0"/>
              </a:rPr>
              <a:t>Identify any issues that you have not come across in your setting, or that you are not aware of.  </a:t>
            </a:r>
          </a:p>
        </p:txBody>
      </p:sp>
    </p:spTree>
    <p:extLst>
      <p:ext uri="{BB962C8B-B14F-4D97-AF65-F5344CB8AC3E}">
        <p14:creationId xmlns:p14="http://schemas.microsoft.com/office/powerpoint/2010/main" val="2714028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0A048F1C-F58B-4487-407E-55B796F936E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6FEF8C5-5C00-BDC1-FC5C-19A1904F940B}"/>
              </a:ext>
            </a:extLst>
          </p:cNvPr>
          <p:cNvSpPr txBox="1"/>
          <p:nvPr/>
        </p:nvSpPr>
        <p:spPr>
          <a:xfrm>
            <a:off x="3606800" y="247363"/>
            <a:ext cx="46101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Recording Concerns:</a:t>
            </a:r>
            <a:endParaRPr kumimoji="0" lang="en-GB" sz="1800" b="0" i="0" u="none" strike="noStrike" kern="0" cap="none" spc="0" normalizeH="0" baseline="0" noProof="0" dirty="0">
              <a:ln>
                <a:noFill/>
              </a:ln>
              <a:effectLst/>
              <a:uLnTx/>
              <a:uFillTx/>
              <a:latin typeface="Aptos Display" panose="020B0004020202020204" pitchFamily="34" charset="0"/>
            </a:endParaRPr>
          </a:p>
        </p:txBody>
      </p:sp>
      <p:sp>
        <p:nvSpPr>
          <p:cNvPr id="6" name="TextBox 5">
            <a:extLst>
              <a:ext uri="{FF2B5EF4-FFF2-40B4-BE49-F238E27FC236}">
                <a16:creationId xmlns:a16="http://schemas.microsoft.com/office/drawing/2014/main" id="{6616EB20-9A30-82CA-C544-D795C173C263}"/>
              </a:ext>
            </a:extLst>
          </p:cNvPr>
          <p:cNvSpPr txBox="1"/>
          <p:nvPr/>
        </p:nvSpPr>
        <p:spPr>
          <a:xfrm>
            <a:off x="1387475" y="970356"/>
            <a:ext cx="9048750" cy="5720733"/>
          </a:xfrm>
          <a:prstGeom prst="rect">
            <a:avLst/>
          </a:prstGeom>
          <a:noFill/>
        </p:spPr>
        <p:txBody>
          <a:bodyPr wrap="square">
            <a:spAutoFit/>
          </a:bodyPr>
          <a:lstStyle/>
          <a:p>
            <a:pPr marL="6160" marR="0" lvl="0" indent="0" algn="l" defTabSz="914400" rtl="0" eaLnBrk="1" fontAlgn="auto" latinLnBrk="0" hangingPunct="1">
              <a:lnSpc>
                <a:spcPct val="120000"/>
              </a:lnSpc>
              <a:spcBef>
                <a:spcPts val="1000"/>
              </a:spcBef>
              <a:spcAft>
                <a:spcPts val="0"/>
              </a:spcAft>
              <a:buClr>
                <a:srgbClr val="B71E42"/>
              </a:buClr>
              <a:buSzPct val="100000"/>
              <a:buFontTx/>
              <a:buNone/>
              <a:tabLst/>
              <a:defRPr/>
            </a:pPr>
            <a:r>
              <a:rPr kumimoji="0" lang="en-GB" sz="2400" b="0" i="0" u="none" strike="noStrike" kern="1200" cap="none" spc="0" normalizeH="0" baseline="0" noProof="0" dirty="0">
                <a:ln>
                  <a:noFill/>
                </a:ln>
                <a:solidFill>
                  <a:schemeClr val="accent1">
                    <a:lumMod val="60000"/>
                    <a:lumOff val="40000"/>
                  </a:schemeClr>
                </a:solidFill>
                <a:effectLst/>
                <a:uLnTx/>
                <a:uFillTx/>
                <a:latin typeface="Gill Sans MT" panose="020B0502020104020203" pitchFamily="34" charset="0"/>
                <a:ea typeface="+mn-ea"/>
                <a:cs typeface="+mn-cs"/>
              </a:rPr>
              <a:t>Reminders:</a:t>
            </a:r>
          </a:p>
          <a:p>
            <a:pPr marL="342900" marR="0" lvl="0" indent="-342900" algn="l" defTabSz="914400" rtl="0" eaLnBrk="1" fontAlgn="auto" latinLnBrk="0" hangingPunct="1">
              <a:lnSpc>
                <a:spcPct val="100000"/>
              </a:lnSpc>
              <a:spcBef>
                <a:spcPts val="1000"/>
              </a:spcBef>
              <a:spcAft>
                <a:spcPts val="0"/>
              </a:spcAft>
              <a:buClrTx/>
              <a:buSzPct val="100000"/>
              <a:buFont typeface="Courier New" panose="02070309020205020404" pitchFamily="49" charset="0"/>
              <a:buChar char="o"/>
              <a:tabLst/>
              <a:defRPr/>
            </a:pPr>
            <a:r>
              <a:rPr kumimoji="0" lang="en-GB" sz="2400" b="0" i="0" u="none" strike="noStrike" kern="1200" cap="none" spc="0" normalizeH="0" baseline="0" noProof="0" dirty="0">
                <a:ln>
                  <a:noFill/>
                </a:ln>
                <a:effectLst/>
                <a:uLnTx/>
                <a:uFillTx/>
                <a:latin typeface="Aptos Display" panose="020B0004020202020204" pitchFamily="34" charset="0"/>
              </a:rPr>
              <a:t>Record on CPOMS, as soon as possible and the same day.</a:t>
            </a:r>
          </a:p>
          <a:p>
            <a:pPr marL="342900" marR="0" lvl="0" indent="-342900" algn="l" defTabSz="914400" rtl="0" eaLnBrk="1" fontAlgn="auto" latinLnBrk="0" hangingPunct="1">
              <a:lnSpc>
                <a:spcPct val="100000"/>
              </a:lnSpc>
              <a:spcBef>
                <a:spcPts val="1000"/>
              </a:spcBef>
              <a:spcAft>
                <a:spcPts val="0"/>
              </a:spcAft>
              <a:buClrTx/>
              <a:buSzPct val="100000"/>
              <a:buFont typeface="Courier New" panose="02070309020205020404" pitchFamily="49" charset="0"/>
              <a:buChar char="o"/>
              <a:tabLst/>
              <a:defRPr/>
            </a:pPr>
            <a:r>
              <a:rPr kumimoji="0" lang="en-GB" sz="2400" b="0" i="0" u="none" strike="noStrike" kern="1200" cap="none" spc="0" normalizeH="0" baseline="0" noProof="0" dirty="0">
                <a:ln>
                  <a:noFill/>
                </a:ln>
                <a:effectLst/>
                <a:uLnTx/>
                <a:uFillTx/>
                <a:latin typeface="Aptos Display" panose="020B0004020202020204" pitchFamily="34" charset="0"/>
              </a:rPr>
              <a:t>Include the date, time, who was there and what happened.</a:t>
            </a:r>
          </a:p>
          <a:p>
            <a:pPr marL="342900" marR="0" lvl="0" indent="-342900" algn="l" defTabSz="914400" rtl="0" eaLnBrk="1" fontAlgn="auto" latinLnBrk="0" hangingPunct="1">
              <a:lnSpc>
                <a:spcPct val="100000"/>
              </a:lnSpc>
              <a:spcBef>
                <a:spcPts val="1000"/>
              </a:spcBef>
              <a:spcAft>
                <a:spcPts val="0"/>
              </a:spcAft>
              <a:buClrTx/>
              <a:buSzPct val="100000"/>
              <a:buFont typeface="Courier New" panose="02070309020205020404" pitchFamily="49" charset="0"/>
              <a:buChar char="o"/>
              <a:tabLst/>
              <a:defRPr/>
            </a:pPr>
            <a:r>
              <a:rPr kumimoji="0" lang="en-GB" sz="2400" b="0" i="0" u="none" strike="noStrike" kern="1200" cap="none" spc="0" normalizeH="0" baseline="0" noProof="0" dirty="0">
                <a:ln>
                  <a:noFill/>
                </a:ln>
                <a:effectLst/>
                <a:uLnTx/>
                <a:uFillTx/>
                <a:latin typeface="Aptos Display" panose="020B0004020202020204" pitchFamily="34" charset="0"/>
              </a:rPr>
              <a:t>Factual not subjective, no personal interpretation or subjective language</a:t>
            </a:r>
          </a:p>
          <a:p>
            <a:pPr marL="342900" marR="0" lvl="0" indent="-342900" algn="l" defTabSz="914400" rtl="0" eaLnBrk="1" fontAlgn="auto" latinLnBrk="0" hangingPunct="1">
              <a:lnSpc>
                <a:spcPct val="100000"/>
              </a:lnSpc>
              <a:spcBef>
                <a:spcPts val="1000"/>
              </a:spcBef>
              <a:spcAft>
                <a:spcPts val="0"/>
              </a:spcAft>
              <a:buClrTx/>
              <a:buSzPct val="100000"/>
              <a:buFont typeface="Courier New" panose="02070309020205020404" pitchFamily="49" charset="0"/>
              <a:buChar char="o"/>
              <a:tabLst/>
              <a:defRPr/>
            </a:pPr>
            <a:r>
              <a:rPr kumimoji="0" lang="en-GB" sz="2400" b="0" i="0" u="none" strike="noStrike" kern="1200" cap="none" spc="0" normalizeH="0" baseline="0" noProof="0" dirty="0">
                <a:ln>
                  <a:noFill/>
                </a:ln>
                <a:effectLst/>
                <a:uLnTx/>
                <a:uFillTx/>
                <a:latin typeface="Aptos Display" panose="020B0004020202020204" pitchFamily="34" charset="0"/>
              </a:rPr>
              <a:t>Describe what happened- use actual words where appropriate</a:t>
            </a:r>
          </a:p>
          <a:p>
            <a:pPr marL="342900" lvl="0" indent="-342900" defTabSz="914400">
              <a:spcBef>
                <a:spcPts val="1000"/>
              </a:spcBef>
              <a:buSzPct val="100000"/>
              <a:buFont typeface="Courier New" panose="02070309020205020404" pitchFamily="49" charset="0"/>
              <a:buChar char="o"/>
              <a:defRPr/>
            </a:pPr>
            <a:r>
              <a:rPr lang="en-GB" sz="2400" dirty="0">
                <a:latin typeface="Aptos Display" panose="020B0004020202020204" pitchFamily="34" charset="0"/>
              </a:rPr>
              <a:t>Before submitting, review and proofread your entry for accuracy and clarity</a:t>
            </a:r>
          </a:p>
          <a:p>
            <a:pPr marL="342900" lvl="0" indent="-342900" defTabSz="914400">
              <a:spcBef>
                <a:spcPts val="1000"/>
              </a:spcBef>
              <a:buSzPct val="100000"/>
              <a:buFont typeface="Courier New" panose="02070309020205020404" pitchFamily="49" charset="0"/>
              <a:buChar char="o"/>
              <a:defRPr/>
            </a:pPr>
            <a:r>
              <a:rPr lang="en-GB" sz="2400" dirty="0">
                <a:latin typeface="Aptos Display" panose="020B0004020202020204" pitchFamily="34" charset="0"/>
              </a:rPr>
              <a:t>Record any actions</a:t>
            </a:r>
          </a:p>
          <a:p>
            <a:pPr marL="342900" lvl="0" indent="-342900" defTabSz="914400">
              <a:spcBef>
                <a:spcPts val="1000"/>
              </a:spcBef>
              <a:buSzPct val="100000"/>
              <a:buFont typeface="Courier New" panose="02070309020205020404" pitchFamily="49" charset="0"/>
              <a:buChar char="o"/>
              <a:defRPr/>
            </a:pPr>
            <a:r>
              <a:rPr lang="en-GB" sz="2400" dirty="0">
                <a:latin typeface="Aptos Display" panose="020B0004020202020204" pitchFamily="34" charset="0"/>
              </a:rPr>
              <a:t>Do not forget to record any follow up</a:t>
            </a:r>
          </a:p>
          <a:p>
            <a:pPr marL="6160" marR="0" lvl="0" indent="0" algn="ctr" defTabSz="914400" rtl="0" eaLnBrk="1" fontAlgn="auto" latinLnBrk="0" hangingPunct="1">
              <a:lnSpc>
                <a:spcPct val="120000"/>
              </a:lnSpc>
              <a:spcBef>
                <a:spcPts val="1000"/>
              </a:spcBef>
              <a:spcAft>
                <a:spcPts val="0"/>
              </a:spcAft>
              <a:buClr>
                <a:srgbClr val="B71E42"/>
              </a:buClr>
              <a:buSzPct val="100000"/>
              <a:buFontTx/>
              <a:buNone/>
              <a:tabLst/>
              <a:defRPr/>
            </a:pPr>
            <a:r>
              <a:rPr kumimoji="0" lang="en-GB" sz="48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Who, what, where, when</a:t>
            </a:r>
          </a:p>
        </p:txBody>
      </p:sp>
      <p:pic>
        <p:nvPicPr>
          <p:cNvPr id="7" name="Picture 6">
            <a:extLst>
              <a:ext uri="{FF2B5EF4-FFF2-40B4-BE49-F238E27FC236}">
                <a16:creationId xmlns:a16="http://schemas.microsoft.com/office/drawing/2014/main" id="{989D4567-7B55-2AAE-72FB-5F51D767536E}"/>
              </a:ext>
            </a:extLst>
          </p:cNvPr>
          <p:cNvPicPr>
            <a:picLocks noChangeAspect="1"/>
          </p:cNvPicPr>
          <p:nvPr/>
        </p:nvPicPr>
        <p:blipFill>
          <a:blip r:embed="rId2"/>
          <a:stretch>
            <a:fillRect/>
          </a:stretch>
        </p:blipFill>
        <p:spPr>
          <a:xfrm>
            <a:off x="9261932" y="247363"/>
            <a:ext cx="2494636" cy="10827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13970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a:extLst>
            <a:ext uri="{FF2B5EF4-FFF2-40B4-BE49-F238E27FC236}">
              <a16:creationId xmlns:a16="http://schemas.microsoft.com/office/drawing/2014/main" id="{F36F53ED-335C-BB84-6FFC-53D06A897B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B15D022-147F-2CA1-40A9-FF2D379D33C3}"/>
              </a:ext>
            </a:extLst>
          </p:cNvPr>
          <p:cNvSpPr txBox="1"/>
          <p:nvPr/>
        </p:nvSpPr>
        <p:spPr>
          <a:xfrm>
            <a:off x="4264025" y="342613"/>
            <a:ext cx="366395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0" cap="all" spc="0" normalizeH="0" baseline="0" noProof="0" dirty="0">
                <a:ln>
                  <a:noFill/>
                </a:ln>
                <a:effectLst/>
                <a:uLnTx/>
                <a:uFillTx/>
                <a:latin typeface="Aptos Display" panose="020B0004020202020204" pitchFamily="34" charset="0"/>
              </a:rPr>
              <a:t>Takeaway Points</a:t>
            </a:r>
            <a:endParaRPr kumimoji="0" lang="en-GB" sz="1800" b="0" i="0" u="none" strike="noStrike" kern="0" cap="none" spc="0" normalizeH="0" baseline="0" noProof="0" dirty="0">
              <a:ln>
                <a:noFill/>
              </a:ln>
              <a:effectLst/>
              <a:uLnTx/>
              <a:uFillTx/>
              <a:latin typeface="Aptos Display" panose="020B0004020202020204" pitchFamily="34" charset="0"/>
            </a:endParaRPr>
          </a:p>
        </p:txBody>
      </p:sp>
      <p:sp>
        <p:nvSpPr>
          <p:cNvPr id="5" name="TextBox 4">
            <a:extLst>
              <a:ext uri="{FF2B5EF4-FFF2-40B4-BE49-F238E27FC236}">
                <a16:creationId xmlns:a16="http://schemas.microsoft.com/office/drawing/2014/main" id="{4BC9F305-0DF0-3111-6E4E-1BC2E070CD80}"/>
              </a:ext>
            </a:extLst>
          </p:cNvPr>
          <p:cNvSpPr txBox="1"/>
          <p:nvPr/>
        </p:nvSpPr>
        <p:spPr>
          <a:xfrm>
            <a:off x="867703" y="1009670"/>
            <a:ext cx="9728200" cy="5375831"/>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Safeguarding is everyone’s responsibility!</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effectLst/>
                <a:uLnTx/>
                <a:uFillTx/>
                <a:latin typeface="Aptos Display" panose="020B0004020202020204" pitchFamily="34" charset="0"/>
              </a:rPr>
              <a:t>Always act swiftly and report concerns.</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effectLst/>
                <a:uLnTx/>
                <a:uFillTx/>
                <a:latin typeface="Aptos Display" panose="020B0004020202020204" pitchFamily="34" charset="0"/>
              </a:rPr>
              <a:t>Be aware and keep your own knowledge up to date.</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effectLst/>
                <a:uLnTx/>
                <a:uFillTx/>
                <a:latin typeface="Aptos Display" panose="020B0004020202020204" pitchFamily="34" charset="0"/>
              </a:rPr>
              <a:t>Never take a view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that ‘it doesn’t happen in our setting’.                                  </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effectLst/>
                <a:uLnTx/>
                <a:uFillTx/>
                <a:latin typeface="Aptos Display" panose="020B0004020202020204" pitchFamily="34" charset="0"/>
              </a:rPr>
              <a:t>Operate with a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‘it could happen here’ </a:t>
            </a:r>
            <a:r>
              <a:rPr kumimoji="0" lang="en-GB" sz="2000" b="0" i="0" u="none" strike="noStrike" kern="1200" cap="none" spc="0" normalizeH="0" baseline="0" noProof="0" dirty="0">
                <a:ln>
                  <a:noFill/>
                </a:ln>
                <a:effectLst/>
                <a:uLnTx/>
                <a:uFillTx/>
                <a:latin typeface="Aptos Display" panose="020B0004020202020204" pitchFamily="34" charset="0"/>
              </a:rPr>
              <a:t>approach</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effectLst/>
                <a:uLnTx/>
                <a:uFillTx/>
                <a:latin typeface="Aptos Display" panose="020B0004020202020204" pitchFamily="34" charset="0"/>
              </a:rPr>
              <a:t>Always “operate with the best interests of the child at heart”.</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effectLst/>
                <a:uLnTx/>
                <a:uFillTx/>
                <a:latin typeface="Aptos Display" panose="020B0004020202020204" pitchFamily="34" charset="0"/>
              </a:rPr>
              <a:t>No ‘one size fits all’</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effectLst/>
                <a:uLnTx/>
                <a:uFillTx/>
                <a:latin typeface="Aptos Display" panose="020B0004020202020204" pitchFamily="34" charset="0"/>
              </a:rPr>
              <a:t>Download </a:t>
            </a:r>
            <a:r>
              <a:rPr kumimoji="0" lang="en-GB" sz="2000" b="0" i="0" u="none" strike="noStrike" kern="1200" cap="none" spc="0" normalizeH="0" baseline="0" noProof="0" dirty="0">
                <a:ln>
                  <a:noFill/>
                </a:ln>
                <a:solidFill>
                  <a:schemeClr val="accent1">
                    <a:lumMod val="60000"/>
                    <a:lumOff val="40000"/>
                  </a:schemeClr>
                </a:solidFill>
                <a:effectLst/>
                <a:uLnTx/>
                <a:uFillTx/>
                <a:latin typeface="Aptos Display" panose="020B0004020202020204" pitchFamily="34" charset="0"/>
              </a:rPr>
              <a:t>KCSIE 2025 </a:t>
            </a:r>
            <a:r>
              <a:rPr kumimoji="0" lang="en-GB" sz="2000" b="0" i="0" u="none" strike="noStrike" kern="1200" cap="none" spc="0" normalizeH="0" baseline="0" noProof="0" dirty="0">
                <a:ln>
                  <a:noFill/>
                </a:ln>
                <a:effectLst/>
                <a:uLnTx/>
                <a:uFillTx/>
                <a:latin typeface="Aptos Display" panose="020B0004020202020204" pitchFamily="34" charset="0"/>
              </a:rPr>
              <a:t>and refer to it regularly</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effectLst/>
                <a:uLnTx/>
                <a:uFillTx/>
                <a:latin typeface="Aptos Display" panose="020B0004020202020204" pitchFamily="34" charset="0"/>
              </a:rPr>
              <a:t>Complete additional training. </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lang="en-GB" sz="2000" dirty="0">
                <a:latin typeface="Aptos Display" panose="020B0004020202020204" pitchFamily="34" charset="0"/>
              </a:rPr>
              <a:t>The trust asks that all </a:t>
            </a:r>
            <a:r>
              <a:rPr kumimoji="0" lang="en-GB" sz="2000" b="0" i="0" u="none" strike="noStrike" kern="1200" cap="none" spc="0" normalizeH="0" baseline="0" noProof="0" dirty="0">
                <a:ln>
                  <a:noFill/>
                </a:ln>
                <a:effectLst/>
                <a:uLnTx/>
                <a:uFillTx/>
                <a:latin typeface="Aptos Display" panose="020B0004020202020204" pitchFamily="34" charset="0"/>
              </a:rPr>
              <a:t>staff and governors complete the appropriate National College Annual Certificate in Safeguarding for Primary Schools and Academies or provide an alternate certificate to school leaders. </a:t>
            </a:r>
          </a:p>
          <a:p>
            <a:pPr marL="342900" marR="0" lvl="0" indent="-342900" algn="l" defTabSz="914400" rtl="0" eaLnBrk="1" fontAlgn="auto" latinLnBrk="0" hangingPunct="1">
              <a:lnSpc>
                <a:spcPct val="100000"/>
              </a:lnSpc>
              <a:spcBef>
                <a:spcPts val="1000"/>
              </a:spcBef>
              <a:spcAft>
                <a:spcPts val="0"/>
              </a:spcAft>
              <a:buClrTx/>
              <a:buSzPct val="100000"/>
              <a:buFont typeface="Wingdings" panose="05000000000000000000" pitchFamily="2" charset="2"/>
              <a:buChar char="ü"/>
              <a:tabLst/>
              <a:defRPr/>
            </a:pPr>
            <a:r>
              <a:rPr kumimoji="0" lang="en-GB" sz="2000" b="0" i="0" u="none" strike="noStrike" kern="1200" cap="none" spc="0" normalizeH="0" baseline="0" noProof="0" dirty="0">
                <a:ln>
                  <a:noFill/>
                </a:ln>
                <a:effectLst/>
                <a:uLnTx/>
                <a:uFillTx/>
                <a:latin typeface="Aptos Display" panose="020B0004020202020204" pitchFamily="34" charset="0"/>
              </a:rPr>
              <a:t>There are many other National College training modules that are of </a:t>
            </a:r>
            <a:r>
              <a:rPr lang="en-GB" sz="2000" dirty="0">
                <a:latin typeface="Aptos Display" panose="020B0004020202020204" pitchFamily="34" charset="0"/>
              </a:rPr>
              <a:t>benefit</a:t>
            </a:r>
            <a:r>
              <a:rPr kumimoji="0" lang="en-GB" sz="2000" b="0" i="0" u="none" strike="noStrike" kern="1200" cap="none" spc="0" normalizeH="0" baseline="0" noProof="0" dirty="0">
                <a:ln>
                  <a:noFill/>
                </a:ln>
                <a:effectLst/>
                <a:uLnTx/>
                <a:uFillTx/>
                <a:latin typeface="Aptos Display" panose="020B0004020202020204" pitchFamily="34" charset="0"/>
              </a:rPr>
              <a:t>. </a:t>
            </a:r>
          </a:p>
        </p:txBody>
      </p:sp>
      <p:pic>
        <p:nvPicPr>
          <p:cNvPr id="1030" name="Picture 6" descr="Adobe Stock">
            <a:extLst>
              <a:ext uri="{FF2B5EF4-FFF2-40B4-BE49-F238E27FC236}">
                <a16:creationId xmlns:a16="http://schemas.microsoft.com/office/drawing/2014/main" id="{DBDCC1B7-F591-C322-6D59-AC6F0EF04E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95005">
            <a:off x="8394463" y="2147483"/>
            <a:ext cx="2733524" cy="1883094"/>
          </a:xfrm>
          <a:prstGeom prst="rect">
            <a:avLst/>
          </a:prstGeom>
          <a:noFill/>
          <a:ln w="38100">
            <a:solidFill>
              <a:schemeClr val="accent1">
                <a:lumMod val="60000"/>
                <a:lumOff val="4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502470"/>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docProps/app.xml><?xml version="1.0" encoding="utf-8"?>
<Properties xmlns="http://schemas.openxmlformats.org/officeDocument/2006/extended-properties" xmlns:vt="http://schemas.openxmlformats.org/officeDocument/2006/docPropsVTypes">
  <Template>TM04033937[[fn=Vapor Trail]]</Template>
  <TotalTime>398</TotalTime>
  <Words>2187</Words>
  <Application>Microsoft Office PowerPoint</Application>
  <PresentationFormat>Widescreen</PresentationFormat>
  <Paragraphs>210</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Aptos Display</vt:lpstr>
      <vt:lpstr>Arial</vt:lpstr>
      <vt:lpstr>Arial Rounded MT Bold</vt:lpstr>
      <vt:lpstr>Century Gothic</vt:lpstr>
      <vt:lpstr>Courier New</vt:lpstr>
      <vt:lpstr>Gill Sans MT</vt:lpstr>
      <vt:lpstr>Tw Cen MT</vt:lpstr>
      <vt:lpstr>Wingdings</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Learning Accord Multi Academy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Bridge-Wilkinson</dc:creator>
  <cp:lastModifiedBy>Elaine Watson</cp:lastModifiedBy>
  <cp:revision>17</cp:revision>
  <dcterms:created xsi:type="dcterms:W3CDTF">2025-07-01T08:45:35Z</dcterms:created>
  <dcterms:modified xsi:type="dcterms:W3CDTF">2025-07-18T11:19:55Z</dcterms:modified>
</cp:coreProperties>
</file>